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4" r:id="rId1"/>
  </p:sldMasterIdLst>
  <p:sldIdLst>
    <p:sldId id="256" r:id="rId2"/>
    <p:sldId id="270" r:id="rId3"/>
    <p:sldId id="257" r:id="rId4"/>
    <p:sldId id="286" r:id="rId5"/>
    <p:sldId id="269" r:id="rId6"/>
    <p:sldId id="271" r:id="rId7"/>
    <p:sldId id="272" r:id="rId8"/>
    <p:sldId id="25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3" r:id="rId20"/>
    <p:sldId id="259" r:id="rId21"/>
    <p:sldId id="267" r:id="rId22"/>
    <p:sldId id="266" r:id="rId23"/>
    <p:sldId id="287" r:id="rId24"/>
    <p:sldId id="294" r:id="rId25"/>
    <p:sldId id="290" r:id="rId26"/>
    <p:sldId id="288" r:id="rId27"/>
    <p:sldId id="289" r:id="rId28"/>
    <p:sldId id="273" r:id="rId29"/>
    <p:sldId id="260" r:id="rId30"/>
    <p:sldId id="291" r:id="rId31"/>
    <p:sldId id="292" r:id="rId32"/>
    <p:sldId id="261" r:id="rId33"/>
    <p:sldId id="262" r:id="rId34"/>
    <p:sldId id="293" r:id="rId35"/>
    <p:sldId id="295" r:id="rId36"/>
    <p:sldId id="285" r:id="rId37"/>
    <p:sldId id="263" r:id="rId38"/>
    <p:sldId id="264" r:id="rId39"/>
    <p:sldId id="265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94690"/>
  </p:normalViewPr>
  <p:slideViewPr>
    <p:cSldViewPr snapToGrid="0" snapToObjects="1">
      <p:cViewPr varScale="1">
        <p:scale>
          <a:sx n="139" d="100"/>
          <a:sy n="139" d="100"/>
        </p:scale>
        <p:origin x="176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Synnott" userId="99b45610a315ad3e" providerId="LiveId" clId="{BA148918-7755-4CF0-A955-9E5396D5D3E8}"/>
    <pc:docChg chg="undo custSel addSld modSld">
      <pc:chgData name="Aidan Synnott" userId="99b45610a315ad3e" providerId="LiveId" clId="{BA148918-7755-4CF0-A955-9E5396D5D3E8}" dt="2023-03-21T13:43:41.725" v="1367" actId="680"/>
      <pc:docMkLst>
        <pc:docMk/>
      </pc:docMkLst>
      <pc:sldChg chg="addSp delSp modSp mod setClrOvrMap">
        <pc:chgData name="Aidan Synnott" userId="99b45610a315ad3e" providerId="LiveId" clId="{BA148918-7755-4CF0-A955-9E5396D5D3E8}" dt="2023-03-20T18:35:06.738" v="19" actId="20577"/>
        <pc:sldMkLst>
          <pc:docMk/>
          <pc:sldMk cId="2526113016" sldId="256"/>
        </pc:sldMkLst>
        <pc:spChg chg="mod">
          <ac:chgData name="Aidan Synnott" userId="99b45610a315ad3e" providerId="LiveId" clId="{BA148918-7755-4CF0-A955-9E5396D5D3E8}" dt="2023-03-20T18:35:06.738" v="19" actId="20577"/>
          <ac:spMkLst>
            <pc:docMk/>
            <pc:sldMk cId="2526113016" sldId="256"/>
            <ac:spMk id="2" creationId="{672892F9-18EE-E344-B857-37B0F5D4D5E5}"/>
          </ac:spMkLst>
        </pc:spChg>
        <pc:spChg chg="mod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3" creationId="{F7214CED-E4B7-5244-800F-F3A43A558762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36" creationId="{66D61E08-70C3-48D8-BEA0-787111DC30DA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38" creationId="{FC55298F-0AE5-478E-AD2B-03C2614C5833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40" creationId="{C180E4EA-0B63-4779-A895-7E90E71088F3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42" creationId="{CEE01D9D-3DE8-4EED-B0D3-8F3C79CC7673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44" creationId="{89AF5CE9-607F-43F4-8983-DCD6DA4051FD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46" creationId="{6EEA2DBD-9E1E-4521-8C01-F32AD18A89E3}"/>
          </ac:spMkLst>
        </pc:spChg>
        <pc:spChg chg="add del">
          <ac:chgData name="Aidan Synnott" userId="99b45610a315ad3e" providerId="LiveId" clId="{BA148918-7755-4CF0-A955-9E5396D5D3E8}" dt="2023-03-20T18:33:19.788" v="3" actId="26606"/>
          <ac:spMkLst>
            <pc:docMk/>
            <pc:sldMk cId="2526113016" sldId="256"/>
            <ac:spMk id="48" creationId="{15BBD2C1-BA9B-46A9-A27A-33498B169272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53" creationId="{F5F0CD5C-72F3-4090-8A69-8E15CB432AC2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55" creationId="{217496A2-9394-4FB7-BA0E-717D2D2E7A43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61" creationId="{67374FB5-CBB7-46FF-95B5-2251BC6856ED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63" creationId="{34BCEAB7-D9E0-40A4-9254-8593BD346EAB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65" creationId="{D567A354-BB63-405C-8E5F-2F510E670F16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67" creationId="{9185A8D7-2F20-4F7A-97BE-21DB1654C7F7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69" creationId="{CB65BD56-22B3-4E13-BFCA-B8E8BEB92D6C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71" creationId="{6790ED68-BCA0-4247-A72F-1CB85DF068C3}"/>
          </ac:spMkLst>
        </pc:spChg>
        <pc:spChg chg="add del">
          <ac:chgData name="Aidan Synnott" userId="99b45610a315ad3e" providerId="LiveId" clId="{BA148918-7755-4CF0-A955-9E5396D5D3E8}" dt="2023-03-20T18:33:19.782" v="2" actId="26606"/>
          <ac:spMkLst>
            <pc:docMk/>
            <pc:sldMk cId="2526113016" sldId="256"/>
            <ac:spMk id="73" creationId="{DD0F2B3F-DC55-4FA7-B667-1ACD07920937}"/>
          </ac:spMkLst>
        </pc:spChg>
        <pc:picChg chg="mod">
          <ac:chgData name="Aidan Synnott" userId="99b45610a315ad3e" providerId="LiveId" clId="{BA148918-7755-4CF0-A955-9E5396D5D3E8}" dt="2023-03-20T18:33:19.788" v="3" actId="26606"/>
          <ac:picMkLst>
            <pc:docMk/>
            <pc:sldMk cId="2526113016" sldId="256"/>
            <ac:picMk id="27" creationId="{1F8F3873-70D4-D60A-9F52-1091DAA9748B}"/>
          </ac:picMkLst>
        </pc:picChg>
        <pc:cxnChg chg="add del">
          <ac:chgData name="Aidan Synnott" userId="99b45610a315ad3e" providerId="LiveId" clId="{BA148918-7755-4CF0-A955-9E5396D5D3E8}" dt="2023-03-20T18:33:19.788" v="3" actId="26606"/>
          <ac:cxnSpMkLst>
            <pc:docMk/>
            <pc:sldMk cId="2526113016" sldId="256"/>
            <ac:cxnSpMk id="32" creationId="{A57C1A16-B8AB-4D99-A195-A38F556A6486}"/>
          </ac:cxnSpMkLst>
        </pc:cxnChg>
        <pc:cxnChg chg="add del">
          <ac:chgData name="Aidan Synnott" userId="99b45610a315ad3e" providerId="LiveId" clId="{BA148918-7755-4CF0-A955-9E5396D5D3E8}" dt="2023-03-20T18:33:19.788" v="3" actId="26606"/>
          <ac:cxnSpMkLst>
            <pc:docMk/>
            <pc:sldMk cId="2526113016" sldId="256"/>
            <ac:cxnSpMk id="34" creationId="{F8A9B20B-D1DD-4573-B5EC-558029519236}"/>
          </ac:cxnSpMkLst>
        </pc:cxnChg>
        <pc:cxnChg chg="add del">
          <ac:chgData name="Aidan Synnott" userId="99b45610a315ad3e" providerId="LiveId" clId="{BA148918-7755-4CF0-A955-9E5396D5D3E8}" dt="2023-03-20T18:33:19.782" v="2" actId="26606"/>
          <ac:cxnSpMkLst>
            <pc:docMk/>
            <pc:sldMk cId="2526113016" sldId="256"/>
            <ac:cxnSpMk id="57" creationId="{D02CF681-4765-4E88-802F-B2474DCD516A}"/>
          </ac:cxnSpMkLst>
        </pc:cxnChg>
        <pc:cxnChg chg="add del">
          <ac:chgData name="Aidan Synnott" userId="99b45610a315ad3e" providerId="LiveId" clId="{BA148918-7755-4CF0-A955-9E5396D5D3E8}" dt="2023-03-20T18:33:19.782" v="2" actId="26606"/>
          <ac:cxnSpMkLst>
            <pc:docMk/>
            <pc:sldMk cId="2526113016" sldId="256"/>
            <ac:cxnSpMk id="59" creationId="{3D57B2BA-243C-45C7-A5D8-46CA719437FC}"/>
          </ac:cxnSpMkLst>
        </pc:cxnChg>
      </pc:sldChg>
      <pc:sldChg chg="modSp">
        <pc:chgData name="Aidan Synnott" userId="99b45610a315ad3e" providerId="LiveId" clId="{BA148918-7755-4CF0-A955-9E5396D5D3E8}" dt="2023-03-20T18:35:31.748" v="34" actId="20577"/>
        <pc:sldMkLst>
          <pc:docMk/>
          <pc:sldMk cId="3975690072" sldId="258"/>
        </pc:sldMkLst>
        <pc:spChg chg="mod">
          <ac:chgData name="Aidan Synnott" userId="99b45610a315ad3e" providerId="LiveId" clId="{BA148918-7755-4CF0-A955-9E5396D5D3E8}" dt="2023-03-20T18:35:31.748" v="34" actId="20577"/>
          <ac:spMkLst>
            <pc:docMk/>
            <pc:sldMk cId="3975690072" sldId="258"/>
            <ac:spMk id="3" creationId="{9BF511A6-0546-3B4F-BD79-34372CF2B2DF}"/>
          </ac:spMkLst>
        </pc:spChg>
      </pc:sldChg>
      <pc:sldChg chg="modSp mod modAnim">
        <pc:chgData name="Aidan Synnott" userId="99b45610a315ad3e" providerId="LiveId" clId="{BA148918-7755-4CF0-A955-9E5396D5D3E8}" dt="2023-03-20T18:38:16.097" v="80" actId="20577"/>
        <pc:sldMkLst>
          <pc:docMk/>
          <pc:sldMk cId="2476708704" sldId="263"/>
        </pc:sldMkLst>
        <pc:spChg chg="mod">
          <ac:chgData name="Aidan Synnott" userId="99b45610a315ad3e" providerId="LiveId" clId="{BA148918-7755-4CF0-A955-9E5396D5D3E8}" dt="2023-03-20T18:38:16.097" v="80" actId="20577"/>
          <ac:spMkLst>
            <pc:docMk/>
            <pc:sldMk cId="2476708704" sldId="263"/>
            <ac:spMk id="3" creationId="{2941EF1F-79D3-9143-819D-418EC48F3297}"/>
          </ac:spMkLst>
        </pc:spChg>
      </pc:sldChg>
      <pc:sldChg chg="modSp mod modAnim">
        <pc:chgData name="Aidan Synnott" userId="99b45610a315ad3e" providerId="LiveId" clId="{BA148918-7755-4CF0-A955-9E5396D5D3E8}" dt="2023-03-21T13:41:38.169" v="1366" actId="20577"/>
        <pc:sldMkLst>
          <pc:docMk/>
          <pc:sldMk cId="789680019" sldId="265"/>
        </pc:sldMkLst>
        <pc:spChg chg="mod">
          <ac:chgData name="Aidan Synnott" userId="99b45610a315ad3e" providerId="LiveId" clId="{BA148918-7755-4CF0-A955-9E5396D5D3E8}" dt="2023-03-20T18:52:14.479" v="798" actId="20577"/>
          <ac:spMkLst>
            <pc:docMk/>
            <pc:sldMk cId="789680019" sldId="265"/>
            <ac:spMk id="2" creationId="{C731A034-103D-224E-89DE-7B416A656ADA}"/>
          </ac:spMkLst>
        </pc:spChg>
        <pc:spChg chg="mod">
          <ac:chgData name="Aidan Synnott" userId="99b45610a315ad3e" providerId="LiveId" clId="{BA148918-7755-4CF0-A955-9E5396D5D3E8}" dt="2023-03-21T13:41:38.169" v="1366" actId="20577"/>
          <ac:spMkLst>
            <pc:docMk/>
            <pc:sldMk cId="789680019" sldId="265"/>
            <ac:spMk id="3" creationId="{88512E8F-77C1-7741-A657-3134217677C6}"/>
          </ac:spMkLst>
        </pc:spChg>
      </pc:sldChg>
      <pc:sldChg chg="modSp new mod">
        <pc:chgData name="Aidan Synnott" userId="99b45610a315ad3e" providerId="LiveId" clId="{BA148918-7755-4CF0-A955-9E5396D5D3E8}" dt="2023-03-20T19:12:25.869" v="800" actId="20577"/>
        <pc:sldMkLst>
          <pc:docMk/>
          <pc:sldMk cId="3710423074" sldId="266"/>
        </pc:sldMkLst>
        <pc:spChg chg="mod">
          <ac:chgData name="Aidan Synnott" userId="99b45610a315ad3e" providerId="LiveId" clId="{BA148918-7755-4CF0-A955-9E5396D5D3E8}" dt="2023-03-20T18:40:29.849" v="131" actId="20577"/>
          <ac:spMkLst>
            <pc:docMk/>
            <pc:sldMk cId="3710423074" sldId="266"/>
            <ac:spMk id="2" creationId="{F66F71E1-0AED-94C9-1003-2C38DEE6C83F}"/>
          </ac:spMkLst>
        </pc:spChg>
        <pc:spChg chg="mod">
          <ac:chgData name="Aidan Synnott" userId="99b45610a315ad3e" providerId="LiveId" clId="{BA148918-7755-4CF0-A955-9E5396D5D3E8}" dt="2023-03-20T19:12:25.869" v="800" actId="20577"/>
          <ac:spMkLst>
            <pc:docMk/>
            <pc:sldMk cId="3710423074" sldId="266"/>
            <ac:spMk id="3" creationId="{F9B33462-F2F2-5E03-25C7-B9371CDD85FA}"/>
          </ac:spMkLst>
        </pc:spChg>
      </pc:sldChg>
      <pc:sldChg chg="modSp new mod">
        <pc:chgData name="Aidan Synnott" userId="99b45610a315ad3e" providerId="LiveId" clId="{BA148918-7755-4CF0-A955-9E5396D5D3E8}" dt="2023-03-21T13:23:05.777" v="1295" actId="20577"/>
        <pc:sldMkLst>
          <pc:docMk/>
          <pc:sldMk cId="755956084" sldId="267"/>
        </pc:sldMkLst>
        <pc:spChg chg="mod">
          <ac:chgData name="Aidan Synnott" userId="99b45610a315ad3e" providerId="LiveId" clId="{BA148918-7755-4CF0-A955-9E5396D5D3E8}" dt="2023-03-21T13:14:57.479" v="827" actId="20577"/>
          <ac:spMkLst>
            <pc:docMk/>
            <pc:sldMk cId="755956084" sldId="267"/>
            <ac:spMk id="2" creationId="{F42FE326-FE73-11DB-3321-4B26F18C172D}"/>
          </ac:spMkLst>
        </pc:spChg>
        <pc:spChg chg="mod">
          <ac:chgData name="Aidan Synnott" userId="99b45610a315ad3e" providerId="LiveId" clId="{BA148918-7755-4CF0-A955-9E5396D5D3E8}" dt="2023-03-21T13:23:05.777" v="1295" actId="20577"/>
          <ac:spMkLst>
            <pc:docMk/>
            <pc:sldMk cId="755956084" sldId="267"/>
            <ac:spMk id="3" creationId="{00EC7D4C-62A0-F9F4-96CC-5F68B1DE7CCC}"/>
          </ac:spMkLst>
        </pc:spChg>
      </pc:sldChg>
      <pc:sldChg chg="new">
        <pc:chgData name="Aidan Synnott" userId="99b45610a315ad3e" providerId="LiveId" clId="{BA148918-7755-4CF0-A955-9E5396D5D3E8}" dt="2023-03-21T13:43:41.725" v="1367" actId="680"/>
        <pc:sldMkLst>
          <pc:docMk/>
          <pc:sldMk cId="1573630914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BE37A-2F78-2745-BDF5-98278CBD5C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4021D-6D59-0345-9678-05986F33F37F}">
      <dgm:prSet phldrT="[Text]"/>
      <dgm:spPr/>
      <dgm:t>
        <a:bodyPr/>
        <a:lstStyle/>
        <a:p>
          <a:r>
            <a:rPr lang="en-GB" dirty="0"/>
            <a:t>NS1vEW1</a:t>
          </a:r>
        </a:p>
        <a:p>
          <a:r>
            <a:rPr lang="en-GB" dirty="0"/>
            <a:t> BS-A</a:t>
          </a:r>
        </a:p>
      </dgm:t>
    </dgm:pt>
    <dgm:pt modelId="{18AD44D9-6D85-0345-865C-8D8B7693DBDB}" type="parTrans" cxnId="{4EFB725C-E45D-A442-9E09-FF4CF8FEE0EB}">
      <dgm:prSet/>
      <dgm:spPr/>
      <dgm:t>
        <a:bodyPr/>
        <a:lstStyle/>
        <a:p>
          <a:endParaRPr lang="en-GB"/>
        </a:p>
      </dgm:t>
    </dgm:pt>
    <dgm:pt modelId="{1FA0090C-74AB-4F46-8149-9B3F3DC3C456}" type="sibTrans" cxnId="{4EFB725C-E45D-A442-9E09-FF4CF8FEE0EB}">
      <dgm:prSet/>
      <dgm:spPr/>
      <dgm:t>
        <a:bodyPr/>
        <a:lstStyle/>
        <a:p>
          <a:endParaRPr lang="en-GB"/>
        </a:p>
      </dgm:t>
    </dgm:pt>
    <dgm:pt modelId="{DBC380F6-4EE5-2D4A-8796-73000804D53A}">
      <dgm:prSet phldrT="[Text]"/>
      <dgm:spPr/>
      <dgm:t>
        <a:bodyPr/>
        <a:lstStyle/>
        <a:p>
          <a:r>
            <a:rPr lang="en-GB" dirty="0"/>
            <a:t>NS2vEW2</a:t>
          </a:r>
        </a:p>
        <a:p>
          <a:r>
            <a:rPr lang="en-GB" dirty="0"/>
            <a:t> BS-B</a:t>
          </a:r>
        </a:p>
      </dgm:t>
    </dgm:pt>
    <dgm:pt modelId="{454E5961-CFA2-0F46-B32C-4306B131A921}" type="parTrans" cxnId="{3A86580C-0310-AF4E-9E66-9269B1D7E78B}">
      <dgm:prSet/>
      <dgm:spPr/>
      <dgm:t>
        <a:bodyPr/>
        <a:lstStyle/>
        <a:p>
          <a:endParaRPr lang="en-GB"/>
        </a:p>
      </dgm:t>
    </dgm:pt>
    <dgm:pt modelId="{12ABA55B-F4CD-1340-907D-8AEC3BC297DE}" type="sibTrans" cxnId="{3A86580C-0310-AF4E-9E66-9269B1D7E78B}">
      <dgm:prSet/>
      <dgm:spPr/>
      <dgm:t>
        <a:bodyPr/>
        <a:lstStyle/>
        <a:p>
          <a:endParaRPr lang="en-GB"/>
        </a:p>
      </dgm:t>
    </dgm:pt>
    <dgm:pt modelId="{8F5AA9E8-F771-0243-B3C2-BC801422FEFF}">
      <dgm:prSet phldrT="[Text]"/>
      <dgm:spPr/>
      <dgm:t>
        <a:bodyPr/>
        <a:lstStyle/>
        <a:p>
          <a:r>
            <a:rPr lang="en-GB" dirty="0"/>
            <a:t>NS3vEW3</a:t>
          </a:r>
        </a:p>
        <a:p>
          <a:r>
            <a:rPr lang="en-GB" dirty="0"/>
            <a:t> BS-C</a:t>
          </a:r>
        </a:p>
      </dgm:t>
    </dgm:pt>
    <dgm:pt modelId="{4DC4B192-97EE-7542-8DEA-B7BA18DF3DF8}" type="parTrans" cxnId="{26879421-8BBA-5E45-9069-4125EF13FAA2}">
      <dgm:prSet/>
      <dgm:spPr/>
      <dgm:t>
        <a:bodyPr/>
        <a:lstStyle/>
        <a:p>
          <a:endParaRPr lang="en-GB"/>
        </a:p>
      </dgm:t>
    </dgm:pt>
    <dgm:pt modelId="{BFC55D67-B6B1-B04D-84D0-DD3A37F5506E}" type="sibTrans" cxnId="{26879421-8BBA-5E45-9069-4125EF13FAA2}">
      <dgm:prSet/>
      <dgm:spPr/>
      <dgm:t>
        <a:bodyPr/>
        <a:lstStyle/>
        <a:p>
          <a:endParaRPr lang="en-GB"/>
        </a:p>
      </dgm:t>
    </dgm:pt>
    <dgm:pt modelId="{09D07502-1876-2A48-9635-267AE64DD7C7}">
      <dgm:prSet phldrT="[Text]"/>
      <dgm:spPr/>
      <dgm:t>
        <a:bodyPr/>
        <a:lstStyle/>
        <a:p>
          <a:r>
            <a:rPr lang="en-GB" dirty="0"/>
            <a:t>NS4vEW4</a:t>
          </a:r>
        </a:p>
        <a:p>
          <a:r>
            <a:rPr lang="en-GB" dirty="0"/>
            <a:t> BS-D</a:t>
          </a:r>
        </a:p>
      </dgm:t>
    </dgm:pt>
    <dgm:pt modelId="{93FEC799-6915-AB40-8BD2-60B7BDE2E95C}" type="parTrans" cxnId="{28A3ED8F-50B5-4C4F-908C-35AEE2900AB9}">
      <dgm:prSet/>
      <dgm:spPr/>
      <dgm:t>
        <a:bodyPr/>
        <a:lstStyle/>
        <a:p>
          <a:endParaRPr lang="en-GB"/>
        </a:p>
      </dgm:t>
    </dgm:pt>
    <dgm:pt modelId="{EDBDDF00-B48E-284E-81C2-9FF2B156542E}" type="sibTrans" cxnId="{28A3ED8F-50B5-4C4F-908C-35AEE2900AB9}">
      <dgm:prSet/>
      <dgm:spPr/>
      <dgm:t>
        <a:bodyPr/>
        <a:lstStyle/>
        <a:p>
          <a:endParaRPr lang="en-GB"/>
        </a:p>
      </dgm:t>
    </dgm:pt>
    <dgm:pt modelId="{639DBE2B-0262-8E4B-AAB9-83EADD12B955}">
      <dgm:prSet phldrT="[Text]"/>
      <dgm:spPr/>
      <dgm:t>
        <a:bodyPr/>
        <a:lstStyle/>
        <a:p>
          <a:r>
            <a:rPr lang="en-GB" dirty="0"/>
            <a:t>NS5vEW5</a:t>
          </a:r>
        </a:p>
        <a:p>
          <a:r>
            <a:rPr lang="en-GB" dirty="0"/>
            <a:t> BS-E</a:t>
          </a:r>
        </a:p>
      </dgm:t>
    </dgm:pt>
    <dgm:pt modelId="{3D1B121F-C249-074C-9235-AE926D9BAA52}" type="parTrans" cxnId="{24B79758-A9B4-9343-A0B7-172287922E86}">
      <dgm:prSet/>
      <dgm:spPr/>
      <dgm:t>
        <a:bodyPr/>
        <a:lstStyle/>
        <a:p>
          <a:endParaRPr lang="en-GB"/>
        </a:p>
      </dgm:t>
    </dgm:pt>
    <dgm:pt modelId="{B3B1D20C-A6EA-3B48-95F2-4821BFD7F47D}" type="sibTrans" cxnId="{24B79758-A9B4-9343-A0B7-172287922E86}">
      <dgm:prSet/>
      <dgm:spPr/>
      <dgm:t>
        <a:bodyPr/>
        <a:lstStyle/>
        <a:p>
          <a:endParaRPr lang="en-GB"/>
        </a:p>
      </dgm:t>
    </dgm:pt>
    <dgm:pt modelId="{E0CFC85C-8D05-4D43-92DE-F972659ED8EC}" type="pres">
      <dgm:prSet presAssocID="{6CABE37A-2F78-2745-BDF5-98278CBD5CB1}" presName="diagram" presStyleCnt="0">
        <dgm:presLayoutVars>
          <dgm:dir/>
          <dgm:resizeHandles val="exact"/>
        </dgm:presLayoutVars>
      </dgm:prSet>
      <dgm:spPr/>
    </dgm:pt>
    <dgm:pt modelId="{CD9011DC-1DC8-CB40-A3A7-640554064CA9}" type="pres">
      <dgm:prSet presAssocID="{27F4021D-6D59-0345-9678-05986F33F37F}" presName="node" presStyleLbl="node1" presStyleIdx="0" presStyleCnt="5">
        <dgm:presLayoutVars>
          <dgm:bulletEnabled val="1"/>
        </dgm:presLayoutVars>
      </dgm:prSet>
      <dgm:spPr/>
    </dgm:pt>
    <dgm:pt modelId="{3687D301-29B6-E34E-9B3D-C610448B56C9}" type="pres">
      <dgm:prSet presAssocID="{1FA0090C-74AB-4F46-8149-9B3F3DC3C456}" presName="sibTrans" presStyleCnt="0"/>
      <dgm:spPr/>
    </dgm:pt>
    <dgm:pt modelId="{99F15356-C637-E049-BF83-E3128A54A7DB}" type="pres">
      <dgm:prSet presAssocID="{DBC380F6-4EE5-2D4A-8796-73000804D53A}" presName="node" presStyleLbl="node1" presStyleIdx="1" presStyleCnt="5">
        <dgm:presLayoutVars>
          <dgm:bulletEnabled val="1"/>
        </dgm:presLayoutVars>
      </dgm:prSet>
      <dgm:spPr/>
    </dgm:pt>
    <dgm:pt modelId="{ACE13FA2-54DB-2C42-9F1C-00EEE0CE8DF1}" type="pres">
      <dgm:prSet presAssocID="{12ABA55B-F4CD-1340-907D-8AEC3BC297DE}" presName="sibTrans" presStyleCnt="0"/>
      <dgm:spPr/>
    </dgm:pt>
    <dgm:pt modelId="{7FCF56C0-BA67-DA41-94E1-6729C3742F7F}" type="pres">
      <dgm:prSet presAssocID="{8F5AA9E8-F771-0243-B3C2-BC801422FEFF}" presName="node" presStyleLbl="node1" presStyleIdx="2" presStyleCnt="5">
        <dgm:presLayoutVars>
          <dgm:bulletEnabled val="1"/>
        </dgm:presLayoutVars>
      </dgm:prSet>
      <dgm:spPr/>
    </dgm:pt>
    <dgm:pt modelId="{0E9CEABA-6F85-F649-BE3C-93F325B98A67}" type="pres">
      <dgm:prSet presAssocID="{BFC55D67-B6B1-B04D-84D0-DD3A37F5506E}" presName="sibTrans" presStyleCnt="0"/>
      <dgm:spPr/>
    </dgm:pt>
    <dgm:pt modelId="{29974C45-3066-4B4F-ACFB-F115DA9D33FF}" type="pres">
      <dgm:prSet presAssocID="{09D07502-1876-2A48-9635-267AE64DD7C7}" presName="node" presStyleLbl="node1" presStyleIdx="3" presStyleCnt="5">
        <dgm:presLayoutVars>
          <dgm:bulletEnabled val="1"/>
        </dgm:presLayoutVars>
      </dgm:prSet>
      <dgm:spPr/>
    </dgm:pt>
    <dgm:pt modelId="{0FF4AE8F-08DA-7043-A6DA-B6D3889883D0}" type="pres">
      <dgm:prSet presAssocID="{EDBDDF00-B48E-284E-81C2-9FF2B156542E}" presName="sibTrans" presStyleCnt="0"/>
      <dgm:spPr/>
    </dgm:pt>
    <dgm:pt modelId="{843CD88D-B88D-1D46-A229-D68EED083AD1}" type="pres">
      <dgm:prSet presAssocID="{639DBE2B-0262-8E4B-AAB9-83EADD12B955}" presName="node" presStyleLbl="node1" presStyleIdx="4" presStyleCnt="5">
        <dgm:presLayoutVars>
          <dgm:bulletEnabled val="1"/>
        </dgm:presLayoutVars>
      </dgm:prSet>
      <dgm:spPr/>
    </dgm:pt>
  </dgm:ptLst>
  <dgm:cxnLst>
    <dgm:cxn modelId="{3A86580C-0310-AF4E-9E66-9269B1D7E78B}" srcId="{6CABE37A-2F78-2745-BDF5-98278CBD5CB1}" destId="{DBC380F6-4EE5-2D4A-8796-73000804D53A}" srcOrd="1" destOrd="0" parTransId="{454E5961-CFA2-0F46-B32C-4306B131A921}" sibTransId="{12ABA55B-F4CD-1340-907D-8AEC3BC297DE}"/>
    <dgm:cxn modelId="{26879421-8BBA-5E45-9069-4125EF13FAA2}" srcId="{6CABE37A-2F78-2745-BDF5-98278CBD5CB1}" destId="{8F5AA9E8-F771-0243-B3C2-BC801422FEFF}" srcOrd="2" destOrd="0" parTransId="{4DC4B192-97EE-7542-8DEA-B7BA18DF3DF8}" sibTransId="{BFC55D67-B6B1-B04D-84D0-DD3A37F5506E}"/>
    <dgm:cxn modelId="{09B2CE28-03F3-A04C-BD08-04475917062C}" type="presOf" srcId="{DBC380F6-4EE5-2D4A-8796-73000804D53A}" destId="{99F15356-C637-E049-BF83-E3128A54A7DB}" srcOrd="0" destOrd="0" presId="urn:microsoft.com/office/officeart/2005/8/layout/default"/>
    <dgm:cxn modelId="{FA676842-3609-144D-93BC-CF2F53E710C7}" type="presOf" srcId="{8F5AA9E8-F771-0243-B3C2-BC801422FEFF}" destId="{7FCF56C0-BA67-DA41-94E1-6729C3742F7F}" srcOrd="0" destOrd="0" presId="urn:microsoft.com/office/officeart/2005/8/layout/default"/>
    <dgm:cxn modelId="{24B79758-A9B4-9343-A0B7-172287922E86}" srcId="{6CABE37A-2F78-2745-BDF5-98278CBD5CB1}" destId="{639DBE2B-0262-8E4B-AAB9-83EADD12B955}" srcOrd="4" destOrd="0" parTransId="{3D1B121F-C249-074C-9235-AE926D9BAA52}" sibTransId="{B3B1D20C-A6EA-3B48-95F2-4821BFD7F47D}"/>
    <dgm:cxn modelId="{4EFB725C-E45D-A442-9E09-FF4CF8FEE0EB}" srcId="{6CABE37A-2F78-2745-BDF5-98278CBD5CB1}" destId="{27F4021D-6D59-0345-9678-05986F33F37F}" srcOrd="0" destOrd="0" parTransId="{18AD44D9-6D85-0345-865C-8D8B7693DBDB}" sibTransId="{1FA0090C-74AB-4F46-8149-9B3F3DC3C456}"/>
    <dgm:cxn modelId="{B6232170-4EC5-F14D-86D5-0FE621447133}" type="presOf" srcId="{6CABE37A-2F78-2745-BDF5-98278CBD5CB1}" destId="{E0CFC85C-8D05-4D43-92DE-F972659ED8EC}" srcOrd="0" destOrd="0" presId="urn:microsoft.com/office/officeart/2005/8/layout/default"/>
    <dgm:cxn modelId="{28A3ED8F-50B5-4C4F-908C-35AEE2900AB9}" srcId="{6CABE37A-2F78-2745-BDF5-98278CBD5CB1}" destId="{09D07502-1876-2A48-9635-267AE64DD7C7}" srcOrd="3" destOrd="0" parTransId="{93FEC799-6915-AB40-8BD2-60B7BDE2E95C}" sibTransId="{EDBDDF00-B48E-284E-81C2-9FF2B156542E}"/>
    <dgm:cxn modelId="{4AD88C9E-B0DD-2644-BC7C-D259106B0FE4}" type="presOf" srcId="{27F4021D-6D59-0345-9678-05986F33F37F}" destId="{CD9011DC-1DC8-CB40-A3A7-640554064CA9}" srcOrd="0" destOrd="0" presId="urn:microsoft.com/office/officeart/2005/8/layout/default"/>
    <dgm:cxn modelId="{62C7EEC7-4EC3-194B-8E42-DA634E468BF0}" type="presOf" srcId="{09D07502-1876-2A48-9635-267AE64DD7C7}" destId="{29974C45-3066-4B4F-ACFB-F115DA9D33FF}" srcOrd="0" destOrd="0" presId="urn:microsoft.com/office/officeart/2005/8/layout/default"/>
    <dgm:cxn modelId="{D3DE68CF-68E5-C547-8C57-BD036C9B1C7E}" type="presOf" srcId="{639DBE2B-0262-8E4B-AAB9-83EADD12B955}" destId="{843CD88D-B88D-1D46-A229-D68EED083AD1}" srcOrd="0" destOrd="0" presId="urn:microsoft.com/office/officeart/2005/8/layout/default"/>
    <dgm:cxn modelId="{0AB84506-6A1F-FD40-9DA1-60A5A7A268FB}" type="presParOf" srcId="{E0CFC85C-8D05-4D43-92DE-F972659ED8EC}" destId="{CD9011DC-1DC8-CB40-A3A7-640554064CA9}" srcOrd="0" destOrd="0" presId="urn:microsoft.com/office/officeart/2005/8/layout/default"/>
    <dgm:cxn modelId="{0D11FBF3-71BC-7B4E-B857-C3E693606178}" type="presParOf" srcId="{E0CFC85C-8D05-4D43-92DE-F972659ED8EC}" destId="{3687D301-29B6-E34E-9B3D-C610448B56C9}" srcOrd="1" destOrd="0" presId="urn:microsoft.com/office/officeart/2005/8/layout/default"/>
    <dgm:cxn modelId="{CC73A2C2-D1D4-5945-987F-7F8DB86AC473}" type="presParOf" srcId="{E0CFC85C-8D05-4D43-92DE-F972659ED8EC}" destId="{99F15356-C637-E049-BF83-E3128A54A7DB}" srcOrd="2" destOrd="0" presId="urn:microsoft.com/office/officeart/2005/8/layout/default"/>
    <dgm:cxn modelId="{0A4052F4-B2A7-D744-A39D-F2B96BE7A56B}" type="presParOf" srcId="{E0CFC85C-8D05-4D43-92DE-F972659ED8EC}" destId="{ACE13FA2-54DB-2C42-9F1C-00EEE0CE8DF1}" srcOrd="3" destOrd="0" presId="urn:microsoft.com/office/officeart/2005/8/layout/default"/>
    <dgm:cxn modelId="{B6426925-AE1A-5E43-B1BA-921A7DDC4423}" type="presParOf" srcId="{E0CFC85C-8D05-4D43-92DE-F972659ED8EC}" destId="{7FCF56C0-BA67-DA41-94E1-6729C3742F7F}" srcOrd="4" destOrd="0" presId="urn:microsoft.com/office/officeart/2005/8/layout/default"/>
    <dgm:cxn modelId="{EE72726A-665F-E446-AE1D-50B47AEA9C85}" type="presParOf" srcId="{E0CFC85C-8D05-4D43-92DE-F972659ED8EC}" destId="{0E9CEABA-6F85-F649-BE3C-93F325B98A67}" srcOrd="5" destOrd="0" presId="urn:microsoft.com/office/officeart/2005/8/layout/default"/>
    <dgm:cxn modelId="{CC123049-AEC2-484F-8FE3-3E23E22DCD48}" type="presParOf" srcId="{E0CFC85C-8D05-4D43-92DE-F972659ED8EC}" destId="{29974C45-3066-4B4F-ACFB-F115DA9D33FF}" srcOrd="6" destOrd="0" presId="urn:microsoft.com/office/officeart/2005/8/layout/default"/>
    <dgm:cxn modelId="{34A7067D-AA80-474B-BC63-27FC4407CC39}" type="presParOf" srcId="{E0CFC85C-8D05-4D43-92DE-F972659ED8EC}" destId="{0FF4AE8F-08DA-7043-A6DA-B6D3889883D0}" srcOrd="7" destOrd="0" presId="urn:microsoft.com/office/officeart/2005/8/layout/default"/>
    <dgm:cxn modelId="{F6916E73-E189-F143-9844-4B5E5D1DD7C1}" type="presParOf" srcId="{E0CFC85C-8D05-4D43-92DE-F972659ED8EC}" destId="{843CD88D-B88D-1D46-A229-D68EED083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0B5D05-5C96-48FE-A851-0C64F792009C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55D3DC-3AB1-4124-80B6-C92A07BF6A22}">
      <dgm:prSet/>
      <dgm:spPr/>
      <dgm:t>
        <a:bodyPr/>
        <a:lstStyle/>
        <a:p>
          <a:r>
            <a:rPr lang="en-US"/>
            <a:t>Divide yourselves into groups of 4</a:t>
          </a:r>
        </a:p>
      </dgm:t>
    </dgm:pt>
    <dgm:pt modelId="{58EE4411-2AB5-4E91-9CF0-EEF051692D10}" type="parTrans" cxnId="{1AC61A40-E7B6-45CD-9BC6-25F367AB6C48}">
      <dgm:prSet/>
      <dgm:spPr/>
      <dgm:t>
        <a:bodyPr/>
        <a:lstStyle/>
        <a:p>
          <a:endParaRPr lang="en-US"/>
        </a:p>
      </dgm:t>
    </dgm:pt>
    <dgm:pt modelId="{CBCA8AEC-AB83-4DA7-9EF2-C96E4B0504C3}" type="sibTrans" cxnId="{1AC61A40-E7B6-45CD-9BC6-25F367AB6C48}">
      <dgm:prSet/>
      <dgm:spPr/>
      <dgm:t>
        <a:bodyPr/>
        <a:lstStyle/>
        <a:p>
          <a:endParaRPr lang="en-US"/>
        </a:p>
      </dgm:t>
    </dgm:pt>
    <dgm:pt modelId="{D4DEAB41-DED6-4DF4-81B6-64B9D9CEA7C8}">
      <dgm:prSet/>
      <dgm:spPr/>
      <dgm:t>
        <a:bodyPr/>
        <a:lstStyle/>
        <a:p>
          <a:r>
            <a:rPr lang="en-US" dirty="0"/>
            <a:t>Those who only want instructions on </a:t>
          </a:r>
          <a:r>
            <a:rPr lang="en-US" dirty="0" err="1"/>
            <a:t>Scorebridge</a:t>
          </a:r>
          <a:r>
            <a:rPr lang="en-US" dirty="0"/>
            <a:t> go to Dan or Patricia</a:t>
          </a:r>
        </a:p>
      </dgm:t>
    </dgm:pt>
    <dgm:pt modelId="{03B69B77-8329-47B2-9247-8396E43C52F4}" type="parTrans" cxnId="{8E4E152D-0E53-468C-ACC1-F0693E09E083}">
      <dgm:prSet/>
      <dgm:spPr/>
      <dgm:t>
        <a:bodyPr/>
        <a:lstStyle/>
        <a:p>
          <a:endParaRPr lang="en-US"/>
        </a:p>
      </dgm:t>
    </dgm:pt>
    <dgm:pt modelId="{E2FCD45E-6687-4F17-9F2F-038CC38F071F}" type="sibTrans" cxnId="{8E4E152D-0E53-468C-ACC1-F0693E09E083}">
      <dgm:prSet/>
      <dgm:spPr/>
      <dgm:t>
        <a:bodyPr/>
        <a:lstStyle/>
        <a:p>
          <a:endParaRPr lang="en-US"/>
        </a:p>
      </dgm:t>
    </dgm:pt>
    <dgm:pt modelId="{01809A20-053C-4E41-B7BB-DC552815A0E5}">
      <dgm:prSet/>
      <dgm:spPr/>
      <dgm:t>
        <a:bodyPr/>
        <a:lstStyle/>
        <a:p>
          <a:r>
            <a:rPr lang="en-US"/>
            <a:t>Those who want only EBUScore or EBUScore and Scorebridge go to Aidan, Mary or Thérèse</a:t>
          </a:r>
        </a:p>
      </dgm:t>
    </dgm:pt>
    <dgm:pt modelId="{B25EB840-CBAD-4FED-8900-3BFBA16D8570}" type="parTrans" cxnId="{580D7CBC-6275-468B-87CC-33D7140300F6}">
      <dgm:prSet/>
      <dgm:spPr/>
      <dgm:t>
        <a:bodyPr/>
        <a:lstStyle/>
        <a:p>
          <a:endParaRPr lang="en-US"/>
        </a:p>
      </dgm:t>
    </dgm:pt>
    <dgm:pt modelId="{4D544058-44C0-4215-9B4D-582DA2BD8A68}" type="sibTrans" cxnId="{580D7CBC-6275-468B-87CC-33D7140300F6}">
      <dgm:prSet/>
      <dgm:spPr/>
      <dgm:t>
        <a:bodyPr/>
        <a:lstStyle/>
        <a:p>
          <a:endParaRPr lang="en-US"/>
        </a:p>
      </dgm:t>
    </dgm:pt>
    <dgm:pt modelId="{32297122-E3F5-5E46-B3AF-2355FCAE4BEF}" type="pres">
      <dgm:prSet presAssocID="{A50B5D05-5C96-48FE-A851-0C64F792009C}" presName="outerComposite" presStyleCnt="0">
        <dgm:presLayoutVars>
          <dgm:chMax val="5"/>
          <dgm:dir/>
          <dgm:resizeHandles val="exact"/>
        </dgm:presLayoutVars>
      </dgm:prSet>
      <dgm:spPr/>
    </dgm:pt>
    <dgm:pt modelId="{389BFAA8-23F3-D340-8195-7C51A399A6C0}" type="pres">
      <dgm:prSet presAssocID="{A50B5D05-5C96-48FE-A851-0C64F792009C}" presName="dummyMaxCanvas" presStyleCnt="0">
        <dgm:presLayoutVars/>
      </dgm:prSet>
      <dgm:spPr/>
    </dgm:pt>
    <dgm:pt modelId="{031C86FE-9AE0-1C49-B479-A209648340D3}" type="pres">
      <dgm:prSet presAssocID="{A50B5D05-5C96-48FE-A851-0C64F792009C}" presName="ThreeNodes_1" presStyleLbl="node1" presStyleIdx="0" presStyleCnt="3">
        <dgm:presLayoutVars>
          <dgm:bulletEnabled val="1"/>
        </dgm:presLayoutVars>
      </dgm:prSet>
      <dgm:spPr/>
    </dgm:pt>
    <dgm:pt modelId="{883ABC16-78EF-4B4E-B206-83FB0DA97088}" type="pres">
      <dgm:prSet presAssocID="{A50B5D05-5C96-48FE-A851-0C64F792009C}" presName="ThreeNodes_2" presStyleLbl="node1" presStyleIdx="1" presStyleCnt="3">
        <dgm:presLayoutVars>
          <dgm:bulletEnabled val="1"/>
        </dgm:presLayoutVars>
      </dgm:prSet>
      <dgm:spPr/>
    </dgm:pt>
    <dgm:pt modelId="{5FE63165-7FA1-CB4F-AFBA-24AE581CFC13}" type="pres">
      <dgm:prSet presAssocID="{A50B5D05-5C96-48FE-A851-0C64F792009C}" presName="ThreeNodes_3" presStyleLbl="node1" presStyleIdx="2" presStyleCnt="3">
        <dgm:presLayoutVars>
          <dgm:bulletEnabled val="1"/>
        </dgm:presLayoutVars>
      </dgm:prSet>
      <dgm:spPr/>
    </dgm:pt>
    <dgm:pt modelId="{B695380C-45F2-7D40-A0BC-F862194EEB89}" type="pres">
      <dgm:prSet presAssocID="{A50B5D05-5C96-48FE-A851-0C64F792009C}" presName="ThreeConn_1-2" presStyleLbl="fgAccFollowNode1" presStyleIdx="0" presStyleCnt="2">
        <dgm:presLayoutVars>
          <dgm:bulletEnabled val="1"/>
        </dgm:presLayoutVars>
      </dgm:prSet>
      <dgm:spPr/>
    </dgm:pt>
    <dgm:pt modelId="{84D1508C-81BE-644B-9C9B-A1C84712356E}" type="pres">
      <dgm:prSet presAssocID="{A50B5D05-5C96-48FE-A851-0C64F792009C}" presName="ThreeConn_2-3" presStyleLbl="fgAccFollowNode1" presStyleIdx="1" presStyleCnt="2">
        <dgm:presLayoutVars>
          <dgm:bulletEnabled val="1"/>
        </dgm:presLayoutVars>
      </dgm:prSet>
      <dgm:spPr/>
    </dgm:pt>
    <dgm:pt modelId="{29C950A5-19CD-6C4C-8DDB-753F1E2C8365}" type="pres">
      <dgm:prSet presAssocID="{A50B5D05-5C96-48FE-A851-0C64F792009C}" presName="ThreeNodes_1_text" presStyleLbl="node1" presStyleIdx="2" presStyleCnt="3">
        <dgm:presLayoutVars>
          <dgm:bulletEnabled val="1"/>
        </dgm:presLayoutVars>
      </dgm:prSet>
      <dgm:spPr/>
    </dgm:pt>
    <dgm:pt modelId="{C574CEF5-7011-1245-8E3D-FC92607A622A}" type="pres">
      <dgm:prSet presAssocID="{A50B5D05-5C96-48FE-A851-0C64F792009C}" presName="ThreeNodes_2_text" presStyleLbl="node1" presStyleIdx="2" presStyleCnt="3">
        <dgm:presLayoutVars>
          <dgm:bulletEnabled val="1"/>
        </dgm:presLayoutVars>
      </dgm:prSet>
      <dgm:spPr/>
    </dgm:pt>
    <dgm:pt modelId="{70361DBE-DF5C-3643-9951-4870D9936CFD}" type="pres">
      <dgm:prSet presAssocID="{A50B5D05-5C96-48FE-A851-0C64F79200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78C2B16-0F21-4C4D-8E7B-3C02FFC43BA1}" type="presOf" srcId="{A50B5D05-5C96-48FE-A851-0C64F792009C}" destId="{32297122-E3F5-5E46-B3AF-2355FCAE4BEF}" srcOrd="0" destOrd="0" presId="urn:microsoft.com/office/officeart/2005/8/layout/vProcess5"/>
    <dgm:cxn modelId="{8E4E152D-0E53-468C-ACC1-F0693E09E083}" srcId="{A50B5D05-5C96-48FE-A851-0C64F792009C}" destId="{D4DEAB41-DED6-4DF4-81B6-64B9D9CEA7C8}" srcOrd="1" destOrd="0" parTransId="{03B69B77-8329-47B2-9247-8396E43C52F4}" sibTransId="{E2FCD45E-6687-4F17-9F2F-038CC38F071F}"/>
    <dgm:cxn modelId="{1AC61A40-E7B6-45CD-9BC6-25F367AB6C48}" srcId="{A50B5D05-5C96-48FE-A851-0C64F792009C}" destId="{0D55D3DC-3AB1-4124-80B6-C92A07BF6A22}" srcOrd="0" destOrd="0" parTransId="{58EE4411-2AB5-4E91-9CF0-EEF051692D10}" sibTransId="{CBCA8AEC-AB83-4DA7-9EF2-C96E4B0504C3}"/>
    <dgm:cxn modelId="{64B7418A-6C75-2947-8364-002CAE6F4EB0}" type="presOf" srcId="{0D55D3DC-3AB1-4124-80B6-C92A07BF6A22}" destId="{031C86FE-9AE0-1C49-B479-A209648340D3}" srcOrd="0" destOrd="0" presId="urn:microsoft.com/office/officeart/2005/8/layout/vProcess5"/>
    <dgm:cxn modelId="{DA9588A2-7109-F44D-BBA7-2A4E59E10122}" type="presOf" srcId="{D4DEAB41-DED6-4DF4-81B6-64B9D9CEA7C8}" destId="{C574CEF5-7011-1245-8E3D-FC92607A622A}" srcOrd="1" destOrd="0" presId="urn:microsoft.com/office/officeart/2005/8/layout/vProcess5"/>
    <dgm:cxn modelId="{C47C44AB-5B83-3F45-A4BC-2BD7B07E6509}" type="presOf" srcId="{CBCA8AEC-AB83-4DA7-9EF2-C96E4B0504C3}" destId="{B695380C-45F2-7D40-A0BC-F862194EEB89}" srcOrd="0" destOrd="0" presId="urn:microsoft.com/office/officeart/2005/8/layout/vProcess5"/>
    <dgm:cxn modelId="{AB999ABB-5A28-4640-8855-873425F61981}" type="presOf" srcId="{01809A20-053C-4E41-B7BB-DC552815A0E5}" destId="{70361DBE-DF5C-3643-9951-4870D9936CFD}" srcOrd="1" destOrd="0" presId="urn:microsoft.com/office/officeart/2005/8/layout/vProcess5"/>
    <dgm:cxn modelId="{580D7CBC-6275-468B-87CC-33D7140300F6}" srcId="{A50B5D05-5C96-48FE-A851-0C64F792009C}" destId="{01809A20-053C-4E41-B7BB-DC552815A0E5}" srcOrd="2" destOrd="0" parTransId="{B25EB840-CBAD-4FED-8900-3BFBA16D8570}" sibTransId="{4D544058-44C0-4215-9B4D-582DA2BD8A68}"/>
    <dgm:cxn modelId="{0350A2CA-481A-6F46-9F18-52A75E55690A}" type="presOf" srcId="{D4DEAB41-DED6-4DF4-81B6-64B9D9CEA7C8}" destId="{883ABC16-78EF-4B4E-B206-83FB0DA97088}" srcOrd="0" destOrd="0" presId="urn:microsoft.com/office/officeart/2005/8/layout/vProcess5"/>
    <dgm:cxn modelId="{91C971D8-E8B4-4748-BA46-F426E9095755}" type="presOf" srcId="{E2FCD45E-6687-4F17-9F2F-038CC38F071F}" destId="{84D1508C-81BE-644B-9C9B-A1C84712356E}" srcOrd="0" destOrd="0" presId="urn:microsoft.com/office/officeart/2005/8/layout/vProcess5"/>
    <dgm:cxn modelId="{97C32AEF-A255-0245-AA23-923D2D0A0A80}" type="presOf" srcId="{0D55D3DC-3AB1-4124-80B6-C92A07BF6A22}" destId="{29C950A5-19CD-6C4C-8DDB-753F1E2C8365}" srcOrd="1" destOrd="0" presId="urn:microsoft.com/office/officeart/2005/8/layout/vProcess5"/>
    <dgm:cxn modelId="{433898F1-4FAA-124C-8D7B-4945F39D7299}" type="presOf" srcId="{01809A20-053C-4E41-B7BB-DC552815A0E5}" destId="{5FE63165-7FA1-CB4F-AFBA-24AE581CFC13}" srcOrd="0" destOrd="0" presId="urn:microsoft.com/office/officeart/2005/8/layout/vProcess5"/>
    <dgm:cxn modelId="{BF102DE7-A5A4-2747-9162-73D9BA02B57F}" type="presParOf" srcId="{32297122-E3F5-5E46-B3AF-2355FCAE4BEF}" destId="{389BFAA8-23F3-D340-8195-7C51A399A6C0}" srcOrd="0" destOrd="0" presId="urn:microsoft.com/office/officeart/2005/8/layout/vProcess5"/>
    <dgm:cxn modelId="{4DE5841F-5C6F-694E-8A8A-5DEB8674BBE0}" type="presParOf" srcId="{32297122-E3F5-5E46-B3AF-2355FCAE4BEF}" destId="{031C86FE-9AE0-1C49-B479-A209648340D3}" srcOrd="1" destOrd="0" presId="urn:microsoft.com/office/officeart/2005/8/layout/vProcess5"/>
    <dgm:cxn modelId="{692F2998-C280-3241-AC7E-A40AC506AA5F}" type="presParOf" srcId="{32297122-E3F5-5E46-B3AF-2355FCAE4BEF}" destId="{883ABC16-78EF-4B4E-B206-83FB0DA97088}" srcOrd="2" destOrd="0" presId="urn:microsoft.com/office/officeart/2005/8/layout/vProcess5"/>
    <dgm:cxn modelId="{18A5C0CC-17EF-AC48-8B10-BE3EA5B6FD1A}" type="presParOf" srcId="{32297122-E3F5-5E46-B3AF-2355FCAE4BEF}" destId="{5FE63165-7FA1-CB4F-AFBA-24AE581CFC13}" srcOrd="3" destOrd="0" presId="urn:microsoft.com/office/officeart/2005/8/layout/vProcess5"/>
    <dgm:cxn modelId="{DFAFADFA-0AE8-7C4A-8E10-40CFC4511A57}" type="presParOf" srcId="{32297122-E3F5-5E46-B3AF-2355FCAE4BEF}" destId="{B695380C-45F2-7D40-A0BC-F862194EEB89}" srcOrd="4" destOrd="0" presId="urn:microsoft.com/office/officeart/2005/8/layout/vProcess5"/>
    <dgm:cxn modelId="{73C4DB0B-BF6F-814C-8B5E-FACE3C67DBB6}" type="presParOf" srcId="{32297122-E3F5-5E46-B3AF-2355FCAE4BEF}" destId="{84D1508C-81BE-644B-9C9B-A1C84712356E}" srcOrd="5" destOrd="0" presId="urn:microsoft.com/office/officeart/2005/8/layout/vProcess5"/>
    <dgm:cxn modelId="{59519F08-5F53-B14D-8A0C-3AD2C0200791}" type="presParOf" srcId="{32297122-E3F5-5E46-B3AF-2355FCAE4BEF}" destId="{29C950A5-19CD-6C4C-8DDB-753F1E2C8365}" srcOrd="6" destOrd="0" presId="urn:microsoft.com/office/officeart/2005/8/layout/vProcess5"/>
    <dgm:cxn modelId="{28282CEC-1C8D-824C-BB1D-B718B2352B2C}" type="presParOf" srcId="{32297122-E3F5-5E46-B3AF-2355FCAE4BEF}" destId="{C574CEF5-7011-1245-8E3D-FC92607A622A}" srcOrd="7" destOrd="0" presId="urn:microsoft.com/office/officeart/2005/8/layout/vProcess5"/>
    <dgm:cxn modelId="{06C39D97-563F-C94B-A34E-A73138222B17}" type="presParOf" srcId="{32297122-E3F5-5E46-B3AF-2355FCAE4BEF}" destId="{70361DBE-DF5C-3643-9951-4870D9936C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BE37A-2F78-2745-BDF5-98278CBD5C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4021D-6D59-0345-9678-05986F33F37F}">
      <dgm:prSet phldrT="[Text]"/>
      <dgm:spPr/>
      <dgm:t>
        <a:bodyPr/>
        <a:lstStyle/>
        <a:p>
          <a:r>
            <a:rPr lang="en-GB" dirty="0"/>
            <a:t>NS1vEW5</a:t>
          </a:r>
        </a:p>
        <a:p>
          <a:r>
            <a:rPr lang="en-GB" dirty="0"/>
            <a:t> BS-B</a:t>
          </a:r>
        </a:p>
      </dgm:t>
    </dgm:pt>
    <dgm:pt modelId="{18AD44D9-6D85-0345-865C-8D8B7693DBDB}" type="parTrans" cxnId="{4EFB725C-E45D-A442-9E09-FF4CF8FEE0EB}">
      <dgm:prSet/>
      <dgm:spPr/>
      <dgm:t>
        <a:bodyPr/>
        <a:lstStyle/>
        <a:p>
          <a:endParaRPr lang="en-GB"/>
        </a:p>
      </dgm:t>
    </dgm:pt>
    <dgm:pt modelId="{1FA0090C-74AB-4F46-8149-9B3F3DC3C456}" type="sibTrans" cxnId="{4EFB725C-E45D-A442-9E09-FF4CF8FEE0EB}">
      <dgm:prSet/>
      <dgm:spPr/>
      <dgm:t>
        <a:bodyPr/>
        <a:lstStyle/>
        <a:p>
          <a:endParaRPr lang="en-GB"/>
        </a:p>
      </dgm:t>
    </dgm:pt>
    <dgm:pt modelId="{DBC380F6-4EE5-2D4A-8796-73000804D53A}">
      <dgm:prSet phldrT="[Text]"/>
      <dgm:spPr/>
      <dgm:t>
        <a:bodyPr/>
        <a:lstStyle/>
        <a:p>
          <a:r>
            <a:rPr lang="en-GB" dirty="0"/>
            <a:t>NS2vEW1</a:t>
          </a:r>
        </a:p>
        <a:p>
          <a:r>
            <a:rPr lang="en-GB" dirty="0"/>
            <a:t> BS-C</a:t>
          </a:r>
        </a:p>
      </dgm:t>
    </dgm:pt>
    <dgm:pt modelId="{454E5961-CFA2-0F46-B32C-4306B131A921}" type="parTrans" cxnId="{3A86580C-0310-AF4E-9E66-9269B1D7E78B}">
      <dgm:prSet/>
      <dgm:spPr/>
      <dgm:t>
        <a:bodyPr/>
        <a:lstStyle/>
        <a:p>
          <a:endParaRPr lang="en-GB"/>
        </a:p>
      </dgm:t>
    </dgm:pt>
    <dgm:pt modelId="{12ABA55B-F4CD-1340-907D-8AEC3BC297DE}" type="sibTrans" cxnId="{3A86580C-0310-AF4E-9E66-9269B1D7E78B}">
      <dgm:prSet/>
      <dgm:spPr/>
      <dgm:t>
        <a:bodyPr/>
        <a:lstStyle/>
        <a:p>
          <a:endParaRPr lang="en-GB"/>
        </a:p>
      </dgm:t>
    </dgm:pt>
    <dgm:pt modelId="{8F5AA9E8-F771-0243-B3C2-BC801422FEFF}">
      <dgm:prSet phldrT="[Text]"/>
      <dgm:spPr/>
      <dgm:t>
        <a:bodyPr/>
        <a:lstStyle/>
        <a:p>
          <a:r>
            <a:rPr lang="en-GB" dirty="0"/>
            <a:t>NS3vEW2</a:t>
          </a:r>
        </a:p>
        <a:p>
          <a:r>
            <a:rPr lang="en-GB" dirty="0"/>
            <a:t> BS-D</a:t>
          </a:r>
        </a:p>
      </dgm:t>
    </dgm:pt>
    <dgm:pt modelId="{4DC4B192-97EE-7542-8DEA-B7BA18DF3DF8}" type="parTrans" cxnId="{26879421-8BBA-5E45-9069-4125EF13FAA2}">
      <dgm:prSet/>
      <dgm:spPr/>
      <dgm:t>
        <a:bodyPr/>
        <a:lstStyle/>
        <a:p>
          <a:endParaRPr lang="en-GB"/>
        </a:p>
      </dgm:t>
    </dgm:pt>
    <dgm:pt modelId="{BFC55D67-B6B1-B04D-84D0-DD3A37F5506E}" type="sibTrans" cxnId="{26879421-8BBA-5E45-9069-4125EF13FAA2}">
      <dgm:prSet/>
      <dgm:spPr/>
      <dgm:t>
        <a:bodyPr/>
        <a:lstStyle/>
        <a:p>
          <a:endParaRPr lang="en-GB"/>
        </a:p>
      </dgm:t>
    </dgm:pt>
    <dgm:pt modelId="{09D07502-1876-2A48-9635-267AE64DD7C7}">
      <dgm:prSet phldrT="[Text]"/>
      <dgm:spPr/>
      <dgm:t>
        <a:bodyPr/>
        <a:lstStyle/>
        <a:p>
          <a:r>
            <a:rPr lang="en-GB" dirty="0"/>
            <a:t>NS4vEW3</a:t>
          </a:r>
        </a:p>
        <a:p>
          <a:r>
            <a:rPr lang="en-GB" dirty="0"/>
            <a:t> BS-E</a:t>
          </a:r>
        </a:p>
      </dgm:t>
    </dgm:pt>
    <dgm:pt modelId="{93FEC799-6915-AB40-8BD2-60B7BDE2E95C}" type="parTrans" cxnId="{28A3ED8F-50B5-4C4F-908C-35AEE2900AB9}">
      <dgm:prSet/>
      <dgm:spPr/>
      <dgm:t>
        <a:bodyPr/>
        <a:lstStyle/>
        <a:p>
          <a:endParaRPr lang="en-GB"/>
        </a:p>
      </dgm:t>
    </dgm:pt>
    <dgm:pt modelId="{EDBDDF00-B48E-284E-81C2-9FF2B156542E}" type="sibTrans" cxnId="{28A3ED8F-50B5-4C4F-908C-35AEE2900AB9}">
      <dgm:prSet/>
      <dgm:spPr/>
      <dgm:t>
        <a:bodyPr/>
        <a:lstStyle/>
        <a:p>
          <a:endParaRPr lang="en-GB"/>
        </a:p>
      </dgm:t>
    </dgm:pt>
    <dgm:pt modelId="{639DBE2B-0262-8E4B-AAB9-83EADD12B955}">
      <dgm:prSet phldrT="[Text]"/>
      <dgm:spPr/>
      <dgm:t>
        <a:bodyPr/>
        <a:lstStyle/>
        <a:p>
          <a:r>
            <a:rPr lang="en-GB" dirty="0"/>
            <a:t>NS5vEW4</a:t>
          </a:r>
        </a:p>
        <a:p>
          <a:r>
            <a:rPr lang="en-GB" dirty="0"/>
            <a:t> BS-A</a:t>
          </a:r>
        </a:p>
      </dgm:t>
    </dgm:pt>
    <dgm:pt modelId="{3D1B121F-C249-074C-9235-AE926D9BAA52}" type="parTrans" cxnId="{24B79758-A9B4-9343-A0B7-172287922E86}">
      <dgm:prSet/>
      <dgm:spPr/>
      <dgm:t>
        <a:bodyPr/>
        <a:lstStyle/>
        <a:p>
          <a:endParaRPr lang="en-GB"/>
        </a:p>
      </dgm:t>
    </dgm:pt>
    <dgm:pt modelId="{B3B1D20C-A6EA-3B48-95F2-4821BFD7F47D}" type="sibTrans" cxnId="{24B79758-A9B4-9343-A0B7-172287922E86}">
      <dgm:prSet/>
      <dgm:spPr/>
      <dgm:t>
        <a:bodyPr/>
        <a:lstStyle/>
        <a:p>
          <a:endParaRPr lang="en-GB"/>
        </a:p>
      </dgm:t>
    </dgm:pt>
    <dgm:pt modelId="{E0CFC85C-8D05-4D43-92DE-F972659ED8EC}" type="pres">
      <dgm:prSet presAssocID="{6CABE37A-2F78-2745-BDF5-98278CBD5CB1}" presName="diagram" presStyleCnt="0">
        <dgm:presLayoutVars>
          <dgm:dir/>
          <dgm:resizeHandles val="exact"/>
        </dgm:presLayoutVars>
      </dgm:prSet>
      <dgm:spPr/>
    </dgm:pt>
    <dgm:pt modelId="{CD9011DC-1DC8-CB40-A3A7-640554064CA9}" type="pres">
      <dgm:prSet presAssocID="{27F4021D-6D59-0345-9678-05986F33F37F}" presName="node" presStyleLbl="node1" presStyleIdx="0" presStyleCnt="5">
        <dgm:presLayoutVars>
          <dgm:bulletEnabled val="1"/>
        </dgm:presLayoutVars>
      </dgm:prSet>
      <dgm:spPr/>
    </dgm:pt>
    <dgm:pt modelId="{3687D301-29B6-E34E-9B3D-C610448B56C9}" type="pres">
      <dgm:prSet presAssocID="{1FA0090C-74AB-4F46-8149-9B3F3DC3C456}" presName="sibTrans" presStyleCnt="0"/>
      <dgm:spPr/>
    </dgm:pt>
    <dgm:pt modelId="{99F15356-C637-E049-BF83-E3128A54A7DB}" type="pres">
      <dgm:prSet presAssocID="{DBC380F6-4EE5-2D4A-8796-73000804D53A}" presName="node" presStyleLbl="node1" presStyleIdx="1" presStyleCnt="5">
        <dgm:presLayoutVars>
          <dgm:bulletEnabled val="1"/>
        </dgm:presLayoutVars>
      </dgm:prSet>
      <dgm:spPr/>
    </dgm:pt>
    <dgm:pt modelId="{ACE13FA2-54DB-2C42-9F1C-00EEE0CE8DF1}" type="pres">
      <dgm:prSet presAssocID="{12ABA55B-F4CD-1340-907D-8AEC3BC297DE}" presName="sibTrans" presStyleCnt="0"/>
      <dgm:spPr/>
    </dgm:pt>
    <dgm:pt modelId="{7FCF56C0-BA67-DA41-94E1-6729C3742F7F}" type="pres">
      <dgm:prSet presAssocID="{8F5AA9E8-F771-0243-B3C2-BC801422FEFF}" presName="node" presStyleLbl="node1" presStyleIdx="2" presStyleCnt="5">
        <dgm:presLayoutVars>
          <dgm:bulletEnabled val="1"/>
        </dgm:presLayoutVars>
      </dgm:prSet>
      <dgm:spPr/>
    </dgm:pt>
    <dgm:pt modelId="{0E9CEABA-6F85-F649-BE3C-93F325B98A67}" type="pres">
      <dgm:prSet presAssocID="{BFC55D67-B6B1-B04D-84D0-DD3A37F5506E}" presName="sibTrans" presStyleCnt="0"/>
      <dgm:spPr/>
    </dgm:pt>
    <dgm:pt modelId="{29974C45-3066-4B4F-ACFB-F115DA9D33FF}" type="pres">
      <dgm:prSet presAssocID="{09D07502-1876-2A48-9635-267AE64DD7C7}" presName="node" presStyleLbl="node1" presStyleIdx="3" presStyleCnt="5">
        <dgm:presLayoutVars>
          <dgm:bulletEnabled val="1"/>
        </dgm:presLayoutVars>
      </dgm:prSet>
      <dgm:spPr/>
    </dgm:pt>
    <dgm:pt modelId="{0FF4AE8F-08DA-7043-A6DA-B6D3889883D0}" type="pres">
      <dgm:prSet presAssocID="{EDBDDF00-B48E-284E-81C2-9FF2B156542E}" presName="sibTrans" presStyleCnt="0"/>
      <dgm:spPr/>
    </dgm:pt>
    <dgm:pt modelId="{843CD88D-B88D-1D46-A229-D68EED083AD1}" type="pres">
      <dgm:prSet presAssocID="{639DBE2B-0262-8E4B-AAB9-83EADD12B955}" presName="node" presStyleLbl="node1" presStyleIdx="4" presStyleCnt="5">
        <dgm:presLayoutVars>
          <dgm:bulletEnabled val="1"/>
        </dgm:presLayoutVars>
      </dgm:prSet>
      <dgm:spPr/>
    </dgm:pt>
  </dgm:ptLst>
  <dgm:cxnLst>
    <dgm:cxn modelId="{3A86580C-0310-AF4E-9E66-9269B1D7E78B}" srcId="{6CABE37A-2F78-2745-BDF5-98278CBD5CB1}" destId="{DBC380F6-4EE5-2D4A-8796-73000804D53A}" srcOrd="1" destOrd="0" parTransId="{454E5961-CFA2-0F46-B32C-4306B131A921}" sibTransId="{12ABA55B-F4CD-1340-907D-8AEC3BC297DE}"/>
    <dgm:cxn modelId="{26879421-8BBA-5E45-9069-4125EF13FAA2}" srcId="{6CABE37A-2F78-2745-BDF5-98278CBD5CB1}" destId="{8F5AA9E8-F771-0243-B3C2-BC801422FEFF}" srcOrd="2" destOrd="0" parTransId="{4DC4B192-97EE-7542-8DEA-B7BA18DF3DF8}" sibTransId="{BFC55D67-B6B1-B04D-84D0-DD3A37F5506E}"/>
    <dgm:cxn modelId="{09B2CE28-03F3-A04C-BD08-04475917062C}" type="presOf" srcId="{DBC380F6-4EE5-2D4A-8796-73000804D53A}" destId="{99F15356-C637-E049-BF83-E3128A54A7DB}" srcOrd="0" destOrd="0" presId="urn:microsoft.com/office/officeart/2005/8/layout/default"/>
    <dgm:cxn modelId="{FA676842-3609-144D-93BC-CF2F53E710C7}" type="presOf" srcId="{8F5AA9E8-F771-0243-B3C2-BC801422FEFF}" destId="{7FCF56C0-BA67-DA41-94E1-6729C3742F7F}" srcOrd="0" destOrd="0" presId="urn:microsoft.com/office/officeart/2005/8/layout/default"/>
    <dgm:cxn modelId="{24B79758-A9B4-9343-A0B7-172287922E86}" srcId="{6CABE37A-2F78-2745-BDF5-98278CBD5CB1}" destId="{639DBE2B-0262-8E4B-AAB9-83EADD12B955}" srcOrd="4" destOrd="0" parTransId="{3D1B121F-C249-074C-9235-AE926D9BAA52}" sibTransId="{B3B1D20C-A6EA-3B48-95F2-4821BFD7F47D}"/>
    <dgm:cxn modelId="{4EFB725C-E45D-A442-9E09-FF4CF8FEE0EB}" srcId="{6CABE37A-2F78-2745-BDF5-98278CBD5CB1}" destId="{27F4021D-6D59-0345-9678-05986F33F37F}" srcOrd="0" destOrd="0" parTransId="{18AD44D9-6D85-0345-865C-8D8B7693DBDB}" sibTransId="{1FA0090C-74AB-4F46-8149-9B3F3DC3C456}"/>
    <dgm:cxn modelId="{B6232170-4EC5-F14D-86D5-0FE621447133}" type="presOf" srcId="{6CABE37A-2F78-2745-BDF5-98278CBD5CB1}" destId="{E0CFC85C-8D05-4D43-92DE-F972659ED8EC}" srcOrd="0" destOrd="0" presId="urn:microsoft.com/office/officeart/2005/8/layout/default"/>
    <dgm:cxn modelId="{28A3ED8F-50B5-4C4F-908C-35AEE2900AB9}" srcId="{6CABE37A-2F78-2745-BDF5-98278CBD5CB1}" destId="{09D07502-1876-2A48-9635-267AE64DD7C7}" srcOrd="3" destOrd="0" parTransId="{93FEC799-6915-AB40-8BD2-60B7BDE2E95C}" sibTransId="{EDBDDF00-B48E-284E-81C2-9FF2B156542E}"/>
    <dgm:cxn modelId="{4AD88C9E-B0DD-2644-BC7C-D259106B0FE4}" type="presOf" srcId="{27F4021D-6D59-0345-9678-05986F33F37F}" destId="{CD9011DC-1DC8-CB40-A3A7-640554064CA9}" srcOrd="0" destOrd="0" presId="urn:microsoft.com/office/officeart/2005/8/layout/default"/>
    <dgm:cxn modelId="{62C7EEC7-4EC3-194B-8E42-DA634E468BF0}" type="presOf" srcId="{09D07502-1876-2A48-9635-267AE64DD7C7}" destId="{29974C45-3066-4B4F-ACFB-F115DA9D33FF}" srcOrd="0" destOrd="0" presId="urn:microsoft.com/office/officeart/2005/8/layout/default"/>
    <dgm:cxn modelId="{D3DE68CF-68E5-C547-8C57-BD036C9B1C7E}" type="presOf" srcId="{639DBE2B-0262-8E4B-AAB9-83EADD12B955}" destId="{843CD88D-B88D-1D46-A229-D68EED083AD1}" srcOrd="0" destOrd="0" presId="urn:microsoft.com/office/officeart/2005/8/layout/default"/>
    <dgm:cxn modelId="{0AB84506-6A1F-FD40-9DA1-60A5A7A268FB}" type="presParOf" srcId="{E0CFC85C-8D05-4D43-92DE-F972659ED8EC}" destId="{CD9011DC-1DC8-CB40-A3A7-640554064CA9}" srcOrd="0" destOrd="0" presId="urn:microsoft.com/office/officeart/2005/8/layout/default"/>
    <dgm:cxn modelId="{0D11FBF3-71BC-7B4E-B857-C3E693606178}" type="presParOf" srcId="{E0CFC85C-8D05-4D43-92DE-F972659ED8EC}" destId="{3687D301-29B6-E34E-9B3D-C610448B56C9}" srcOrd="1" destOrd="0" presId="urn:microsoft.com/office/officeart/2005/8/layout/default"/>
    <dgm:cxn modelId="{CC73A2C2-D1D4-5945-987F-7F8DB86AC473}" type="presParOf" srcId="{E0CFC85C-8D05-4D43-92DE-F972659ED8EC}" destId="{99F15356-C637-E049-BF83-E3128A54A7DB}" srcOrd="2" destOrd="0" presId="urn:microsoft.com/office/officeart/2005/8/layout/default"/>
    <dgm:cxn modelId="{0A4052F4-B2A7-D744-A39D-F2B96BE7A56B}" type="presParOf" srcId="{E0CFC85C-8D05-4D43-92DE-F972659ED8EC}" destId="{ACE13FA2-54DB-2C42-9F1C-00EEE0CE8DF1}" srcOrd="3" destOrd="0" presId="urn:microsoft.com/office/officeart/2005/8/layout/default"/>
    <dgm:cxn modelId="{B6426925-AE1A-5E43-B1BA-921A7DDC4423}" type="presParOf" srcId="{E0CFC85C-8D05-4D43-92DE-F972659ED8EC}" destId="{7FCF56C0-BA67-DA41-94E1-6729C3742F7F}" srcOrd="4" destOrd="0" presId="urn:microsoft.com/office/officeart/2005/8/layout/default"/>
    <dgm:cxn modelId="{EE72726A-665F-E446-AE1D-50B47AEA9C85}" type="presParOf" srcId="{E0CFC85C-8D05-4D43-92DE-F972659ED8EC}" destId="{0E9CEABA-6F85-F649-BE3C-93F325B98A67}" srcOrd="5" destOrd="0" presId="urn:microsoft.com/office/officeart/2005/8/layout/default"/>
    <dgm:cxn modelId="{CC123049-AEC2-484F-8FE3-3E23E22DCD48}" type="presParOf" srcId="{E0CFC85C-8D05-4D43-92DE-F972659ED8EC}" destId="{29974C45-3066-4B4F-ACFB-F115DA9D33FF}" srcOrd="6" destOrd="0" presId="urn:microsoft.com/office/officeart/2005/8/layout/default"/>
    <dgm:cxn modelId="{34A7067D-AA80-474B-BC63-27FC4407CC39}" type="presParOf" srcId="{E0CFC85C-8D05-4D43-92DE-F972659ED8EC}" destId="{0FF4AE8F-08DA-7043-A6DA-B6D3889883D0}" srcOrd="7" destOrd="0" presId="urn:microsoft.com/office/officeart/2005/8/layout/default"/>
    <dgm:cxn modelId="{F6916E73-E189-F143-9844-4B5E5D1DD7C1}" type="presParOf" srcId="{E0CFC85C-8D05-4D43-92DE-F972659ED8EC}" destId="{843CD88D-B88D-1D46-A229-D68EED083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BE37A-2F78-2745-BDF5-98278CBD5C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4021D-6D59-0345-9678-05986F33F37F}">
      <dgm:prSet phldrT="[Text]"/>
      <dgm:spPr/>
      <dgm:t>
        <a:bodyPr/>
        <a:lstStyle/>
        <a:p>
          <a:r>
            <a:rPr lang="en-GB" dirty="0"/>
            <a:t>NS1vEW4</a:t>
          </a:r>
        </a:p>
        <a:p>
          <a:r>
            <a:rPr lang="en-GB" dirty="0"/>
            <a:t> BS-C</a:t>
          </a:r>
        </a:p>
      </dgm:t>
    </dgm:pt>
    <dgm:pt modelId="{18AD44D9-6D85-0345-865C-8D8B7693DBDB}" type="parTrans" cxnId="{4EFB725C-E45D-A442-9E09-FF4CF8FEE0EB}">
      <dgm:prSet/>
      <dgm:spPr/>
      <dgm:t>
        <a:bodyPr/>
        <a:lstStyle/>
        <a:p>
          <a:endParaRPr lang="en-GB"/>
        </a:p>
      </dgm:t>
    </dgm:pt>
    <dgm:pt modelId="{1FA0090C-74AB-4F46-8149-9B3F3DC3C456}" type="sibTrans" cxnId="{4EFB725C-E45D-A442-9E09-FF4CF8FEE0EB}">
      <dgm:prSet/>
      <dgm:spPr/>
      <dgm:t>
        <a:bodyPr/>
        <a:lstStyle/>
        <a:p>
          <a:endParaRPr lang="en-GB"/>
        </a:p>
      </dgm:t>
    </dgm:pt>
    <dgm:pt modelId="{DBC380F6-4EE5-2D4A-8796-73000804D53A}">
      <dgm:prSet phldrT="[Text]"/>
      <dgm:spPr/>
      <dgm:t>
        <a:bodyPr/>
        <a:lstStyle/>
        <a:p>
          <a:r>
            <a:rPr lang="en-GB" dirty="0"/>
            <a:t>NS2vEW5</a:t>
          </a:r>
        </a:p>
        <a:p>
          <a:r>
            <a:rPr lang="en-GB" dirty="0"/>
            <a:t> BS-D</a:t>
          </a:r>
        </a:p>
      </dgm:t>
    </dgm:pt>
    <dgm:pt modelId="{454E5961-CFA2-0F46-B32C-4306B131A921}" type="parTrans" cxnId="{3A86580C-0310-AF4E-9E66-9269B1D7E78B}">
      <dgm:prSet/>
      <dgm:spPr/>
      <dgm:t>
        <a:bodyPr/>
        <a:lstStyle/>
        <a:p>
          <a:endParaRPr lang="en-GB"/>
        </a:p>
      </dgm:t>
    </dgm:pt>
    <dgm:pt modelId="{12ABA55B-F4CD-1340-907D-8AEC3BC297DE}" type="sibTrans" cxnId="{3A86580C-0310-AF4E-9E66-9269B1D7E78B}">
      <dgm:prSet/>
      <dgm:spPr/>
      <dgm:t>
        <a:bodyPr/>
        <a:lstStyle/>
        <a:p>
          <a:endParaRPr lang="en-GB"/>
        </a:p>
      </dgm:t>
    </dgm:pt>
    <dgm:pt modelId="{8F5AA9E8-F771-0243-B3C2-BC801422FEFF}">
      <dgm:prSet phldrT="[Text]"/>
      <dgm:spPr/>
      <dgm:t>
        <a:bodyPr/>
        <a:lstStyle/>
        <a:p>
          <a:r>
            <a:rPr lang="en-GB" dirty="0"/>
            <a:t>NS3vEW1</a:t>
          </a:r>
        </a:p>
        <a:p>
          <a:r>
            <a:rPr lang="en-GB" dirty="0"/>
            <a:t> BS-E</a:t>
          </a:r>
        </a:p>
      </dgm:t>
    </dgm:pt>
    <dgm:pt modelId="{4DC4B192-97EE-7542-8DEA-B7BA18DF3DF8}" type="parTrans" cxnId="{26879421-8BBA-5E45-9069-4125EF13FAA2}">
      <dgm:prSet/>
      <dgm:spPr/>
      <dgm:t>
        <a:bodyPr/>
        <a:lstStyle/>
        <a:p>
          <a:endParaRPr lang="en-GB"/>
        </a:p>
      </dgm:t>
    </dgm:pt>
    <dgm:pt modelId="{BFC55D67-B6B1-B04D-84D0-DD3A37F5506E}" type="sibTrans" cxnId="{26879421-8BBA-5E45-9069-4125EF13FAA2}">
      <dgm:prSet/>
      <dgm:spPr/>
      <dgm:t>
        <a:bodyPr/>
        <a:lstStyle/>
        <a:p>
          <a:endParaRPr lang="en-GB"/>
        </a:p>
      </dgm:t>
    </dgm:pt>
    <dgm:pt modelId="{09D07502-1876-2A48-9635-267AE64DD7C7}">
      <dgm:prSet phldrT="[Text]"/>
      <dgm:spPr/>
      <dgm:t>
        <a:bodyPr/>
        <a:lstStyle/>
        <a:p>
          <a:r>
            <a:rPr lang="en-GB" dirty="0"/>
            <a:t>NS4vEW2</a:t>
          </a:r>
        </a:p>
        <a:p>
          <a:r>
            <a:rPr lang="en-GB" dirty="0"/>
            <a:t> BS-A</a:t>
          </a:r>
        </a:p>
      </dgm:t>
    </dgm:pt>
    <dgm:pt modelId="{93FEC799-6915-AB40-8BD2-60B7BDE2E95C}" type="parTrans" cxnId="{28A3ED8F-50B5-4C4F-908C-35AEE2900AB9}">
      <dgm:prSet/>
      <dgm:spPr/>
      <dgm:t>
        <a:bodyPr/>
        <a:lstStyle/>
        <a:p>
          <a:endParaRPr lang="en-GB"/>
        </a:p>
      </dgm:t>
    </dgm:pt>
    <dgm:pt modelId="{EDBDDF00-B48E-284E-81C2-9FF2B156542E}" type="sibTrans" cxnId="{28A3ED8F-50B5-4C4F-908C-35AEE2900AB9}">
      <dgm:prSet/>
      <dgm:spPr/>
      <dgm:t>
        <a:bodyPr/>
        <a:lstStyle/>
        <a:p>
          <a:endParaRPr lang="en-GB"/>
        </a:p>
      </dgm:t>
    </dgm:pt>
    <dgm:pt modelId="{639DBE2B-0262-8E4B-AAB9-83EADD12B955}">
      <dgm:prSet phldrT="[Text]"/>
      <dgm:spPr/>
      <dgm:t>
        <a:bodyPr/>
        <a:lstStyle/>
        <a:p>
          <a:r>
            <a:rPr lang="en-GB" dirty="0"/>
            <a:t>NS5vEW3</a:t>
          </a:r>
        </a:p>
        <a:p>
          <a:r>
            <a:rPr lang="en-GB" dirty="0"/>
            <a:t> BS-B</a:t>
          </a:r>
        </a:p>
      </dgm:t>
    </dgm:pt>
    <dgm:pt modelId="{3D1B121F-C249-074C-9235-AE926D9BAA52}" type="parTrans" cxnId="{24B79758-A9B4-9343-A0B7-172287922E86}">
      <dgm:prSet/>
      <dgm:spPr/>
      <dgm:t>
        <a:bodyPr/>
        <a:lstStyle/>
        <a:p>
          <a:endParaRPr lang="en-GB"/>
        </a:p>
      </dgm:t>
    </dgm:pt>
    <dgm:pt modelId="{B3B1D20C-A6EA-3B48-95F2-4821BFD7F47D}" type="sibTrans" cxnId="{24B79758-A9B4-9343-A0B7-172287922E86}">
      <dgm:prSet/>
      <dgm:spPr/>
      <dgm:t>
        <a:bodyPr/>
        <a:lstStyle/>
        <a:p>
          <a:endParaRPr lang="en-GB"/>
        </a:p>
      </dgm:t>
    </dgm:pt>
    <dgm:pt modelId="{E0CFC85C-8D05-4D43-92DE-F972659ED8EC}" type="pres">
      <dgm:prSet presAssocID="{6CABE37A-2F78-2745-BDF5-98278CBD5CB1}" presName="diagram" presStyleCnt="0">
        <dgm:presLayoutVars>
          <dgm:dir/>
          <dgm:resizeHandles val="exact"/>
        </dgm:presLayoutVars>
      </dgm:prSet>
      <dgm:spPr/>
    </dgm:pt>
    <dgm:pt modelId="{CD9011DC-1DC8-CB40-A3A7-640554064CA9}" type="pres">
      <dgm:prSet presAssocID="{27F4021D-6D59-0345-9678-05986F33F37F}" presName="node" presStyleLbl="node1" presStyleIdx="0" presStyleCnt="5">
        <dgm:presLayoutVars>
          <dgm:bulletEnabled val="1"/>
        </dgm:presLayoutVars>
      </dgm:prSet>
      <dgm:spPr/>
    </dgm:pt>
    <dgm:pt modelId="{3687D301-29B6-E34E-9B3D-C610448B56C9}" type="pres">
      <dgm:prSet presAssocID="{1FA0090C-74AB-4F46-8149-9B3F3DC3C456}" presName="sibTrans" presStyleCnt="0"/>
      <dgm:spPr/>
    </dgm:pt>
    <dgm:pt modelId="{99F15356-C637-E049-BF83-E3128A54A7DB}" type="pres">
      <dgm:prSet presAssocID="{DBC380F6-4EE5-2D4A-8796-73000804D53A}" presName="node" presStyleLbl="node1" presStyleIdx="1" presStyleCnt="5">
        <dgm:presLayoutVars>
          <dgm:bulletEnabled val="1"/>
        </dgm:presLayoutVars>
      </dgm:prSet>
      <dgm:spPr/>
    </dgm:pt>
    <dgm:pt modelId="{ACE13FA2-54DB-2C42-9F1C-00EEE0CE8DF1}" type="pres">
      <dgm:prSet presAssocID="{12ABA55B-F4CD-1340-907D-8AEC3BC297DE}" presName="sibTrans" presStyleCnt="0"/>
      <dgm:spPr/>
    </dgm:pt>
    <dgm:pt modelId="{7FCF56C0-BA67-DA41-94E1-6729C3742F7F}" type="pres">
      <dgm:prSet presAssocID="{8F5AA9E8-F771-0243-B3C2-BC801422FEFF}" presName="node" presStyleLbl="node1" presStyleIdx="2" presStyleCnt="5">
        <dgm:presLayoutVars>
          <dgm:bulletEnabled val="1"/>
        </dgm:presLayoutVars>
      </dgm:prSet>
      <dgm:spPr/>
    </dgm:pt>
    <dgm:pt modelId="{0E9CEABA-6F85-F649-BE3C-93F325B98A67}" type="pres">
      <dgm:prSet presAssocID="{BFC55D67-B6B1-B04D-84D0-DD3A37F5506E}" presName="sibTrans" presStyleCnt="0"/>
      <dgm:spPr/>
    </dgm:pt>
    <dgm:pt modelId="{29974C45-3066-4B4F-ACFB-F115DA9D33FF}" type="pres">
      <dgm:prSet presAssocID="{09D07502-1876-2A48-9635-267AE64DD7C7}" presName="node" presStyleLbl="node1" presStyleIdx="3" presStyleCnt="5">
        <dgm:presLayoutVars>
          <dgm:bulletEnabled val="1"/>
        </dgm:presLayoutVars>
      </dgm:prSet>
      <dgm:spPr/>
    </dgm:pt>
    <dgm:pt modelId="{0FF4AE8F-08DA-7043-A6DA-B6D3889883D0}" type="pres">
      <dgm:prSet presAssocID="{EDBDDF00-B48E-284E-81C2-9FF2B156542E}" presName="sibTrans" presStyleCnt="0"/>
      <dgm:spPr/>
    </dgm:pt>
    <dgm:pt modelId="{843CD88D-B88D-1D46-A229-D68EED083AD1}" type="pres">
      <dgm:prSet presAssocID="{639DBE2B-0262-8E4B-AAB9-83EADD12B955}" presName="node" presStyleLbl="node1" presStyleIdx="4" presStyleCnt="5">
        <dgm:presLayoutVars>
          <dgm:bulletEnabled val="1"/>
        </dgm:presLayoutVars>
      </dgm:prSet>
      <dgm:spPr/>
    </dgm:pt>
  </dgm:ptLst>
  <dgm:cxnLst>
    <dgm:cxn modelId="{3A86580C-0310-AF4E-9E66-9269B1D7E78B}" srcId="{6CABE37A-2F78-2745-BDF5-98278CBD5CB1}" destId="{DBC380F6-4EE5-2D4A-8796-73000804D53A}" srcOrd="1" destOrd="0" parTransId="{454E5961-CFA2-0F46-B32C-4306B131A921}" sibTransId="{12ABA55B-F4CD-1340-907D-8AEC3BC297DE}"/>
    <dgm:cxn modelId="{26879421-8BBA-5E45-9069-4125EF13FAA2}" srcId="{6CABE37A-2F78-2745-BDF5-98278CBD5CB1}" destId="{8F5AA9E8-F771-0243-B3C2-BC801422FEFF}" srcOrd="2" destOrd="0" parTransId="{4DC4B192-97EE-7542-8DEA-B7BA18DF3DF8}" sibTransId="{BFC55D67-B6B1-B04D-84D0-DD3A37F5506E}"/>
    <dgm:cxn modelId="{09B2CE28-03F3-A04C-BD08-04475917062C}" type="presOf" srcId="{DBC380F6-4EE5-2D4A-8796-73000804D53A}" destId="{99F15356-C637-E049-BF83-E3128A54A7DB}" srcOrd="0" destOrd="0" presId="urn:microsoft.com/office/officeart/2005/8/layout/default"/>
    <dgm:cxn modelId="{FA676842-3609-144D-93BC-CF2F53E710C7}" type="presOf" srcId="{8F5AA9E8-F771-0243-B3C2-BC801422FEFF}" destId="{7FCF56C0-BA67-DA41-94E1-6729C3742F7F}" srcOrd="0" destOrd="0" presId="urn:microsoft.com/office/officeart/2005/8/layout/default"/>
    <dgm:cxn modelId="{24B79758-A9B4-9343-A0B7-172287922E86}" srcId="{6CABE37A-2F78-2745-BDF5-98278CBD5CB1}" destId="{639DBE2B-0262-8E4B-AAB9-83EADD12B955}" srcOrd="4" destOrd="0" parTransId="{3D1B121F-C249-074C-9235-AE926D9BAA52}" sibTransId="{B3B1D20C-A6EA-3B48-95F2-4821BFD7F47D}"/>
    <dgm:cxn modelId="{4EFB725C-E45D-A442-9E09-FF4CF8FEE0EB}" srcId="{6CABE37A-2F78-2745-BDF5-98278CBD5CB1}" destId="{27F4021D-6D59-0345-9678-05986F33F37F}" srcOrd="0" destOrd="0" parTransId="{18AD44D9-6D85-0345-865C-8D8B7693DBDB}" sibTransId="{1FA0090C-74AB-4F46-8149-9B3F3DC3C456}"/>
    <dgm:cxn modelId="{B6232170-4EC5-F14D-86D5-0FE621447133}" type="presOf" srcId="{6CABE37A-2F78-2745-BDF5-98278CBD5CB1}" destId="{E0CFC85C-8D05-4D43-92DE-F972659ED8EC}" srcOrd="0" destOrd="0" presId="urn:microsoft.com/office/officeart/2005/8/layout/default"/>
    <dgm:cxn modelId="{28A3ED8F-50B5-4C4F-908C-35AEE2900AB9}" srcId="{6CABE37A-2F78-2745-BDF5-98278CBD5CB1}" destId="{09D07502-1876-2A48-9635-267AE64DD7C7}" srcOrd="3" destOrd="0" parTransId="{93FEC799-6915-AB40-8BD2-60B7BDE2E95C}" sibTransId="{EDBDDF00-B48E-284E-81C2-9FF2B156542E}"/>
    <dgm:cxn modelId="{4AD88C9E-B0DD-2644-BC7C-D259106B0FE4}" type="presOf" srcId="{27F4021D-6D59-0345-9678-05986F33F37F}" destId="{CD9011DC-1DC8-CB40-A3A7-640554064CA9}" srcOrd="0" destOrd="0" presId="urn:microsoft.com/office/officeart/2005/8/layout/default"/>
    <dgm:cxn modelId="{62C7EEC7-4EC3-194B-8E42-DA634E468BF0}" type="presOf" srcId="{09D07502-1876-2A48-9635-267AE64DD7C7}" destId="{29974C45-3066-4B4F-ACFB-F115DA9D33FF}" srcOrd="0" destOrd="0" presId="urn:microsoft.com/office/officeart/2005/8/layout/default"/>
    <dgm:cxn modelId="{D3DE68CF-68E5-C547-8C57-BD036C9B1C7E}" type="presOf" srcId="{639DBE2B-0262-8E4B-AAB9-83EADD12B955}" destId="{843CD88D-B88D-1D46-A229-D68EED083AD1}" srcOrd="0" destOrd="0" presId="urn:microsoft.com/office/officeart/2005/8/layout/default"/>
    <dgm:cxn modelId="{0AB84506-6A1F-FD40-9DA1-60A5A7A268FB}" type="presParOf" srcId="{E0CFC85C-8D05-4D43-92DE-F972659ED8EC}" destId="{CD9011DC-1DC8-CB40-A3A7-640554064CA9}" srcOrd="0" destOrd="0" presId="urn:microsoft.com/office/officeart/2005/8/layout/default"/>
    <dgm:cxn modelId="{0D11FBF3-71BC-7B4E-B857-C3E693606178}" type="presParOf" srcId="{E0CFC85C-8D05-4D43-92DE-F972659ED8EC}" destId="{3687D301-29B6-E34E-9B3D-C610448B56C9}" srcOrd="1" destOrd="0" presId="urn:microsoft.com/office/officeart/2005/8/layout/default"/>
    <dgm:cxn modelId="{CC73A2C2-D1D4-5945-987F-7F8DB86AC473}" type="presParOf" srcId="{E0CFC85C-8D05-4D43-92DE-F972659ED8EC}" destId="{99F15356-C637-E049-BF83-E3128A54A7DB}" srcOrd="2" destOrd="0" presId="urn:microsoft.com/office/officeart/2005/8/layout/default"/>
    <dgm:cxn modelId="{0A4052F4-B2A7-D744-A39D-F2B96BE7A56B}" type="presParOf" srcId="{E0CFC85C-8D05-4D43-92DE-F972659ED8EC}" destId="{ACE13FA2-54DB-2C42-9F1C-00EEE0CE8DF1}" srcOrd="3" destOrd="0" presId="urn:microsoft.com/office/officeart/2005/8/layout/default"/>
    <dgm:cxn modelId="{B6426925-AE1A-5E43-B1BA-921A7DDC4423}" type="presParOf" srcId="{E0CFC85C-8D05-4D43-92DE-F972659ED8EC}" destId="{7FCF56C0-BA67-DA41-94E1-6729C3742F7F}" srcOrd="4" destOrd="0" presId="urn:microsoft.com/office/officeart/2005/8/layout/default"/>
    <dgm:cxn modelId="{EE72726A-665F-E446-AE1D-50B47AEA9C85}" type="presParOf" srcId="{E0CFC85C-8D05-4D43-92DE-F972659ED8EC}" destId="{0E9CEABA-6F85-F649-BE3C-93F325B98A67}" srcOrd="5" destOrd="0" presId="urn:microsoft.com/office/officeart/2005/8/layout/default"/>
    <dgm:cxn modelId="{CC123049-AEC2-484F-8FE3-3E23E22DCD48}" type="presParOf" srcId="{E0CFC85C-8D05-4D43-92DE-F972659ED8EC}" destId="{29974C45-3066-4B4F-ACFB-F115DA9D33FF}" srcOrd="6" destOrd="0" presId="urn:microsoft.com/office/officeart/2005/8/layout/default"/>
    <dgm:cxn modelId="{34A7067D-AA80-474B-BC63-27FC4407CC39}" type="presParOf" srcId="{E0CFC85C-8D05-4D43-92DE-F972659ED8EC}" destId="{0FF4AE8F-08DA-7043-A6DA-B6D3889883D0}" srcOrd="7" destOrd="0" presId="urn:microsoft.com/office/officeart/2005/8/layout/default"/>
    <dgm:cxn modelId="{F6916E73-E189-F143-9844-4B5E5D1DD7C1}" type="presParOf" srcId="{E0CFC85C-8D05-4D43-92DE-F972659ED8EC}" destId="{843CD88D-B88D-1D46-A229-D68EED083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BE37A-2F78-2745-BDF5-98278CBD5C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4021D-6D59-0345-9678-05986F33F37F}">
      <dgm:prSet phldrT="[Text]"/>
      <dgm:spPr/>
      <dgm:t>
        <a:bodyPr/>
        <a:lstStyle/>
        <a:p>
          <a:r>
            <a:rPr lang="en-GB" dirty="0"/>
            <a:t>NS1vEW3</a:t>
          </a:r>
        </a:p>
        <a:p>
          <a:r>
            <a:rPr lang="en-GB" dirty="0"/>
            <a:t> BS-D</a:t>
          </a:r>
        </a:p>
      </dgm:t>
    </dgm:pt>
    <dgm:pt modelId="{18AD44D9-6D85-0345-865C-8D8B7693DBDB}" type="parTrans" cxnId="{4EFB725C-E45D-A442-9E09-FF4CF8FEE0EB}">
      <dgm:prSet/>
      <dgm:spPr/>
      <dgm:t>
        <a:bodyPr/>
        <a:lstStyle/>
        <a:p>
          <a:endParaRPr lang="en-GB"/>
        </a:p>
      </dgm:t>
    </dgm:pt>
    <dgm:pt modelId="{1FA0090C-74AB-4F46-8149-9B3F3DC3C456}" type="sibTrans" cxnId="{4EFB725C-E45D-A442-9E09-FF4CF8FEE0EB}">
      <dgm:prSet/>
      <dgm:spPr/>
      <dgm:t>
        <a:bodyPr/>
        <a:lstStyle/>
        <a:p>
          <a:endParaRPr lang="en-GB"/>
        </a:p>
      </dgm:t>
    </dgm:pt>
    <dgm:pt modelId="{DBC380F6-4EE5-2D4A-8796-73000804D53A}">
      <dgm:prSet phldrT="[Text]"/>
      <dgm:spPr/>
      <dgm:t>
        <a:bodyPr/>
        <a:lstStyle/>
        <a:p>
          <a:r>
            <a:rPr lang="en-GB" dirty="0"/>
            <a:t>NS2vEW4</a:t>
          </a:r>
        </a:p>
        <a:p>
          <a:r>
            <a:rPr lang="en-GB" dirty="0"/>
            <a:t> BS-E</a:t>
          </a:r>
        </a:p>
      </dgm:t>
    </dgm:pt>
    <dgm:pt modelId="{454E5961-CFA2-0F46-B32C-4306B131A921}" type="parTrans" cxnId="{3A86580C-0310-AF4E-9E66-9269B1D7E78B}">
      <dgm:prSet/>
      <dgm:spPr/>
      <dgm:t>
        <a:bodyPr/>
        <a:lstStyle/>
        <a:p>
          <a:endParaRPr lang="en-GB"/>
        </a:p>
      </dgm:t>
    </dgm:pt>
    <dgm:pt modelId="{12ABA55B-F4CD-1340-907D-8AEC3BC297DE}" type="sibTrans" cxnId="{3A86580C-0310-AF4E-9E66-9269B1D7E78B}">
      <dgm:prSet/>
      <dgm:spPr/>
      <dgm:t>
        <a:bodyPr/>
        <a:lstStyle/>
        <a:p>
          <a:endParaRPr lang="en-GB"/>
        </a:p>
      </dgm:t>
    </dgm:pt>
    <dgm:pt modelId="{8F5AA9E8-F771-0243-B3C2-BC801422FEFF}">
      <dgm:prSet phldrT="[Text]"/>
      <dgm:spPr/>
      <dgm:t>
        <a:bodyPr/>
        <a:lstStyle/>
        <a:p>
          <a:r>
            <a:rPr lang="en-GB" dirty="0"/>
            <a:t>NS3vEW5</a:t>
          </a:r>
        </a:p>
        <a:p>
          <a:r>
            <a:rPr lang="en-GB" dirty="0"/>
            <a:t> BS-A</a:t>
          </a:r>
        </a:p>
      </dgm:t>
    </dgm:pt>
    <dgm:pt modelId="{4DC4B192-97EE-7542-8DEA-B7BA18DF3DF8}" type="parTrans" cxnId="{26879421-8BBA-5E45-9069-4125EF13FAA2}">
      <dgm:prSet/>
      <dgm:spPr/>
      <dgm:t>
        <a:bodyPr/>
        <a:lstStyle/>
        <a:p>
          <a:endParaRPr lang="en-GB"/>
        </a:p>
      </dgm:t>
    </dgm:pt>
    <dgm:pt modelId="{BFC55D67-B6B1-B04D-84D0-DD3A37F5506E}" type="sibTrans" cxnId="{26879421-8BBA-5E45-9069-4125EF13FAA2}">
      <dgm:prSet/>
      <dgm:spPr/>
      <dgm:t>
        <a:bodyPr/>
        <a:lstStyle/>
        <a:p>
          <a:endParaRPr lang="en-GB"/>
        </a:p>
      </dgm:t>
    </dgm:pt>
    <dgm:pt modelId="{09D07502-1876-2A48-9635-267AE64DD7C7}">
      <dgm:prSet phldrT="[Text]"/>
      <dgm:spPr/>
      <dgm:t>
        <a:bodyPr/>
        <a:lstStyle/>
        <a:p>
          <a:r>
            <a:rPr lang="en-GB" dirty="0"/>
            <a:t>NS4vEW1</a:t>
          </a:r>
        </a:p>
        <a:p>
          <a:r>
            <a:rPr lang="en-GB" dirty="0"/>
            <a:t> BS-B</a:t>
          </a:r>
        </a:p>
      </dgm:t>
    </dgm:pt>
    <dgm:pt modelId="{93FEC799-6915-AB40-8BD2-60B7BDE2E95C}" type="parTrans" cxnId="{28A3ED8F-50B5-4C4F-908C-35AEE2900AB9}">
      <dgm:prSet/>
      <dgm:spPr/>
      <dgm:t>
        <a:bodyPr/>
        <a:lstStyle/>
        <a:p>
          <a:endParaRPr lang="en-GB"/>
        </a:p>
      </dgm:t>
    </dgm:pt>
    <dgm:pt modelId="{EDBDDF00-B48E-284E-81C2-9FF2B156542E}" type="sibTrans" cxnId="{28A3ED8F-50B5-4C4F-908C-35AEE2900AB9}">
      <dgm:prSet/>
      <dgm:spPr/>
      <dgm:t>
        <a:bodyPr/>
        <a:lstStyle/>
        <a:p>
          <a:endParaRPr lang="en-GB"/>
        </a:p>
      </dgm:t>
    </dgm:pt>
    <dgm:pt modelId="{639DBE2B-0262-8E4B-AAB9-83EADD12B955}">
      <dgm:prSet phldrT="[Text]"/>
      <dgm:spPr/>
      <dgm:t>
        <a:bodyPr/>
        <a:lstStyle/>
        <a:p>
          <a:r>
            <a:rPr lang="en-GB" dirty="0"/>
            <a:t>NS5vEW2</a:t>
          </a:r>
        </a:p>
        <a:p>
          <a:r>
            <a:rPr lang="en-GB" dirty="0"/>
            <a:t> BS-C</a:t>
          </a:r>
        </a:p>
      </dgm:t>
    </dgm:pt>
    <dgm:pt modelId="{3D1B121F-C249-074C-9235-AE926D9BAA52}" type="parTrans" cxnId="{24B79758-A9B4-9343-A0B7-172287922E86}">
      <dgm:prSet/>
      <dgm:spPr/>
      <dgm:t>
        <a:bodyPr/>
        <a:lstStyle/>
        <a:p>
          <a:endParaRPr lang="en-GB"/>
        </a:p>
      </dgm:t>
    </dgm:pt>
    <dgm:pt modelId="{B3B1D20C-A6EA-3B48-95F2-4821BFD7F47D}" type="sibTrans" cxnId="{24B79758-A9B4-9343-A0B7-172287922E86}">
      <dgm:prSet/>
      <dgm:spPr/>
      <dgm:t>
        <a:bodyPr/>
        <a:lstStyle/>
        <a:p>
          <a:endParaRPr lang="en-GB"/>
        </a:p>
      </dgm:t>
    </dgm:pt>
    <dgm:pt modelId="{E0CFC85C-8D05-4D43-92DE-F972659ED8EC}" type="pres">
      <dgm:prSet presAssocID="{6CABE37A-2F78-2745-BDF5-98278CBD5CB1}" presName="diagram" presStyleCnt="0">
        <dgm:presLayoutVars>
          <dgm:dir/>
          <dgm:resizeHandles val="exact"/>
        </dgm:presLayoutVars>
      </dgm:prSet>
      <dgm:spPr/>
    </dgm:pt>
    <dgm:pt modelId="{CD9011DC-1DC8-CB40-A3A7-640554064CA9}" type="pres">
      <dgm:prSet presAssocID="{27F4021D-6D59-0345-9678-05986F33F37F}" presName="node" presStyleLbl="node1" presStyleIdx="0" presStyleCnt="5">
        <dgm:presLayoutVars>
          <dgm:bulletEnabled val="1"/>
        </dgm:presLayoutVars>
      </dgm:prSet>
      <dgm:spPr/>
    </dgm:pt>
    <dgm:pt modelId="{3687D301-29B6-E34E-9B3D-C610448B56C9}" type="pres">
      <dgm:prSet presAssocID="{1FA0090C-74AB-4F46-8149-9B3F3DC3C456}" presName="sibTrans" presStyleCnt="0"/>
      <dgm:spPr/>
    </dgm:pt>
    <dgm:pt modelId="{99F15356-C637-E049-BF83-E3128A54A7DB}" type="pres">
      <dgm:prSet presAssocID="{DBC380F6-4EE5-2D4A-8796-73000804D53A}" presName="node" presStyleLbl="node1" presStyleIdx="1" presStyleCnt="5">
        <dgm:presLayoutVars>
          <dgm:bulletEnabled val="1"/>
        </dgm:presLayoutVars>
      </dgm:prSet>
      <dgm:spPr/>
    </dgm:pt>
    <dgm:pt modelId="{ACE13FA2-54DB-2C42-9F1C-00EEE0CE8DF1}" type="pres">
      <dgm:prSet presAssocID="{12ABA55B-F4CD-1340-907D-8AEC3BC297DE}" presName="sibTrans" presStyleCnt="0"/>
      <dgm:spPr/>
    </dgm:pt>
    <dgm:pt modelId="{7FCF56C0-BA67-DA41-94E1-6729C3742F7F}" type="pres">
      <dgm:prSet presAssocID="{8F5AA9E8-F771-0243-B3C2-BC801422FEFF}" presName="node" presStyleLbl="node1" presStyleIdx="2" presStyleCnt="5">
        <dgm:presLayoutVars>
          <dgm:bulletEnabled val="1"/>
        </dgm:presLayoutVars>
      </dgm:prSet>
      <dgm:spPr/>
    </dgm:pt>
    <dgm:pt modelId="{0E9CEABA-6F85-F649-BE3C-93F325B98A67}" type="pres">
      <dgm:prSet presAssocID="{BFC55D67-B6B1-B04D-84D0-DD3A37F5506E}" presName="sibTrans" presStyleCnt="0"/>
      <dgm:spPr/>
    </dgm:pt>
    <dgm:pt modelId="{29974C45-3066-4B4F-ACFB-F115DA9D33FF}" type="pres">
      <dgm:prSet presAssocID="{09D07502-1876-2A48-9635-267AE64DD7C7}" presName="node" presStyleLbl="node1" presStyleIdx="3" presStyleCnt="5">
        <dgm:presLayoutVars>
          <dgm:bulletEnabled val="1"/>
        </dgm:presLayoutVars>
      </dgm:prSet>
      <dgm:spPr/>
    </dgm:pt>
    <dgm:pt modelId="{0FF4AE8F-08DA-7043-A6DA-B6D3889883D0}" type="pres">
      <dgm:prSet presAssocID="{EDBDDF00-B48E-284E-81C2-9FF2B156542E}" presName="sibTrans" presStyleCnt="0"/>
      <dgm:spPr/>
    </dgm:pt>
    <dgm:pt modelId="{843CD88D-B88D-1D46-A229-D68EED083AD1}" type="pres">
      <dgm:prSet presAssocID="{639DBE2B-0262-8E4B-AAB9-83EADD12B955}" presName="node" presStyleLbl="node1" presStyleIdx="4" presStyleCnt="5">
        <dgm:presLayoutVars>
          <dgm:bulletEnabled val="1"/>
        </dgm:presLayoutVars>
      </dgm:prSet>
      <dgm:spPr/>
    </dgm:pt>
  </dgm:ptLst>
  <dgm:cxnLst>
    <dgm:cxn modelId="{3A86580C-0310-AF4E-9E66-9269B1D7E78B}" srcId="{6CABE37A-2F78-2745-BDF5-98278CBD5CB1}" destId="{DBC380F6-4EE5-2D4A-8796-73000804D53A}" srcOrd="1" destOrd="0" parTransId="{454E5961-CFA2-0F46-B32C-4306B131A921}" sibTransId="{12ABA55B-F4CD-1340-907D-8AEC3BC297DE}"/>
    <dgm:cxn modelId="{26879421-8BBA-5E45-9069-4125EF13FAA2}" srcId="{6CABE37A-2F78-2745-BDF5-98278CBD5CB1}" destId="{8F5AA9E8-F771-0243-B3C2-BC801422FEFF}" srcOrd="2" destOrd="0" parTransId="{4DC4B192-97EE-7542-8DEA-B7BA18DF3DF8}" sibTransId="{BFC55D67-B6B1-B04D-84D0-DD3A37F5506E}"/>
    <dgm:cxn modelId="{09B2CE28-03F3-A04C-BD08-04475917062C}" type="presOf" srcId="{DBC380F6-4EE5-2D4A-8796-73000804D53A}" destId="{99F15356-C637-E049-BF83-E3128A54A7DB}" srcOrd="0" destOrd="0" presId="urn:microsoft.com/office/officeart/2005/8/layout/default"/>
    <dgm:cxn modelId="{FA676842-3609-144D-93BC-CF2F53E710C7}" type="presOf" srcId="{8F5AA9E8-F771-0243-B3C2-BC801422FEFF}" destId="{7FCF56C0-BA67-DA41-94E1-6729C3742F7F}" srcOrd="0" destOrd="0" presId="urn:microsoft.com/office/officeart/2005/8/layout/default"/>
    <dgm:cxn modelId="{24B79758-A9B4-9343-A0B7-172287922E86}" srcId="{6CABE37A-2F78-2745-BDF5-98278CBD5CB1}" destId="{639DBE2B-0262-8E4B-AAB9-83EADD12B955}" srcOrd="4" destOrd="0" parTransId="{3D1B121F-C249-074C-9235-AE926D9BAA52}" sibTransId="{B3B1D20C-A6EA-3B48-95F2-4821BFD7F47D}"/>
    <dgm:cxn modelId="{4EFB725C-E45D-A442-9E09-FF4CF8FEE0EB}" srcId="{6CABE37A-2F78-2745-BDF5-98278CBD5CB1}" destId="{27F4021D-6D59-0345-9678-05986F33F37F}" srcOrd="0" destOrd="0" parTransId="{18AD44D9-6D85-0345-865C-8D8B7693DBDB}" sibTransId="{1FA0090C-74AB-4F46-8149-9B3F3DC3C456}"/>
    <dgm:cxn modelId="{B6232170-4EC5-F14D-86D5-0FE621447133}" type="presOf" srcId="{6CABE37A-2F78-2745-BDF5-98278CBD5CB1}" destId="{E0CFC85C-8D05-4D43-92DE-F972659ED8EC}" srcOrd="0" destOrd="0" presId="urn:microsoft.com/office/officeart/2005/8/layout/default"/>
    <dgm:cxn modelId="{28A3ED8F-50B5-4C4F-908C-35AEE2900AB9}" srcId="{6CABE37A-2F78-2745-BDF5-98278CBD5CB1}" destId="{09D07502-1876-2A48-9635-267AE64DD7C7}" srcOrd="3" destOrd="0" parTransId="{93FEC799-6915-AB40-8BD2-60B7BDE2E95C}" sibTransId="{EDBDDF00-B48E-284E-81C2-9FF2B156542E}"/>
    <dgm:cxn modelId="{4AD88C9E-B0DD-2644-BC7C-D259106B0FE4}" type="presOf" srcId="{27F4021D-6D59-0345-9678-05986F33F37F}" destId="{CD9011DC-1DC8-CB40-A3A7-640554064CA9}" srcOrd="0" destOrd="0" presId="urn:microsoft.com/office/officeart/2005/8/layout/default"/>
    <dgm:cxn modelId="{62C7EEC7-4EC3-194B-8E42-DA634E468BF0}" type="presOf" srcId="{09D07502-1876-2A48-9635-267AE64DD7C7}" destId="{29974C45-3066-4B4F-ACFB-F115DA9D33FF}" srcOrd="0" destOrd="0" presId="urn:microsoft.com/office/officeart/2005/8/layout/default"/>
    <dgm:cxn modelId="{D3DE68CF-68E5-C547-8C57-BD036C9B1C7E}" type="presOf" srcId="{639DBE2B-0262-8E4B-AAB9-83EADD12B955}" destId="{843CD88D-B88D-1D46-A229-D68EED083AD1}" srcOrd="0" destOrd="0" presId="urn:microsoft.com/office/officeart/2005/8/layout/default"/>
    <dgm:cxn modelId="{0AB84506-6A1F-FD40-9DA1-60A5A7A268FB}" type="presParOf" srcId="{E0CFC85C-8D05-4D43-92DE-F972659ED8EC}" destId="{CD9011DC-1DC8-CB40-A3A7-640554064CA9}" srcOrd="0" destOrd="0" presId="urn:microsoft.com/office/officeart/2005/8/layout/default"/>
    <dgm:cxn modelId="{0D11FBF3-71BC-7B4E-B857-C3E693606178}" type="presParOf" srcId="{E0CFC85C-8D05-4D43-92DE-F972659ED8EC}" destId="{3687D301-29B6-E34E-9B3D-C610448B56C9}" srcOrd="1" destOrd="0" presId="urn:microsoft.com/office/officeart/2005/8/layout/default"/>
    <dgm:cxn modelId="{CC73A2C2-D1D4-5945-987F-7F8DB86AC473}" type="presParOf" srcId="{E0CFC85C-8D05-4D43-92DE-F972659ED8EC}" destId="{99F15356-C637-E049-BF83-E3128A54A7DB}" srcOrd="2" destOrd="0" presId="urn:microsoft.com/office/officeart/2005/8/layout/default"/>
    <dgm:cxn modelId="{0A4052F4-B2A7-D744-A39D-F2B96BE7A56B}" type="presParOf" srcId="{E0CFC85C-8D05-4D43-92DE-F972659ED8EC}" destId="{ACE13FA2-54DB-2C42-9F1C-00EEE0CE8DF1}" srcOrd="3" destOrd="0" presId="urn:microsoft.com/office/officeart/2005/8/layout/default"/>
    <dgm:cxn modelId="{B6426925-AE1A-5E43-B1BA-921A7DDC4423}" type="presParOf" srcId="{E0CFC85C-8D05-4D43-92DE-F972659ED8EC}" destId="{7FCF56C0-BA67-DA41-94E1-6729C3742F7F}" srcOrd="4" destOrd="0" presId="urn:microsoft.com/office/officeart/2005/8/layout/default"/>
    <dgm:cxn modelId="{EE72726A-665F-E446-AE1D-50B47AEA9C85}" type="presParOf" srcId="{E0CFC85C-8D05-4D43-92DE-F972659ED8EC}" destId="{0E9CEABA-6F85-F649-BE3C-93F325B98A67}" srcOrd="5" destOrd="0" presId="urn:microsoft.com/office/officeart/2005/8/layout/default"/>
    <dgm:cxn modelId="{CC123049-AEC2-484F-8FE3-3E23E22DCD48}" type="presParOf" srcId="{E0CFC85C-8D05-4D43-92DE-F972659ED8EC}" destId="{29974C45-3066-4B4F-ACFB-F115DA9D33FF}" srcOrd="6" destOrd="0" presId="urn:microsoft.com/office/officeart/2005/8/layout/default"/>
    <dgm:cxn modelId="{34A7067D-AA80-474B-BC63-27FC4407CC39}" type="presParOf" srcId="{E0CFC85C-8D05-4D43-92DE-F972659ED8EC}" destId="{0FF4AE8F-08DA-7043-A6DA-B6D3889883D0}" srcOrd="7" destOrd="0" presId="urn:microsoft.com/office/officeart/2005/8/layout/default"/>
    <dgm:cxn modelId="{F6916E73-E189-F143-9844-4B5E5D1DD7C1}" type="presParOf" srcId="{E0CFC85C-8D05-4D43-92DE-F972659ED8EC}" destId="{843CD88D-B88D-1D46-A229-D68EED083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BE37A-2F78-2745-BDF5-98278CBD5C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4021D-6D59-0345-9678-05986F33F37F}">
      <dgm:prSet phldrT="[Text]"/>
      <dgm:spPr/>
      <dgm:t>
        <a:bodyPr/>
        <a:lstStyle/>
        <a:p>
          <a:r>
            <a:rPr lang="en-GB" dirty="0"/>
            <a:t>NS1vEW2</a:t>
          </a:r>
        </a:p>
        <a:p>
          <a:r>
            <a:rPr lang="en-GB" dirty="0"/>
            <a:t> BS-E</a:t>
          </a:r>
        </a:p>
      </dgm:t>
    </dgm:pt>
    <dgm:pt modelId="{18AD44D9-6D85-0345-865C-8D8B7693DBDB}" type="parTrans" cxnId="{4EFB725C-E45D-A442-9E09-FF4CF8FEE0EB}">
      <dgm:prSet/>
      <dgm:spPr/>
      <dgm:t>
        <a:bodyPr/>
        <a:lstStyle/>
        <a:p>
          <a:endParaRPr lang="en-GB"/>
        </a:p>
      </dgm:t>
    </dgm:pt>
    <dgm:pt modelId="{1FA0090C-74AB-4F46-8149-9B3F3DC3C456}" type="sibTrans" cxnId="{4EFB725C-E45D-A442-9E09-FF4CF8FEE0EB}">
      <dgm:prSet/>
      <dgm:spPr/>
      <dgm:t>
        <a:bodyPr/>
        <a:lstStyle/>
        <a:p>
          <a:endParaRPr lang="en-GB"/>
        </a:p>
      </dgm:t>
    </dgm:pt>
    <dgm:pt modelId="{DBC380F6-4EE5-2D4A-8796-73000804D53A}">
      <dgm:prSet phldrT="[Text]"/>
      <dgm:spPr/>
      <dgm:t>
        <a:bodyPr/>
        <a:lstStyle/>
        <a:p>
          <a:r>
            <a:rPr lang="en-GB" dirty="0"/>
            <a:t>NS2vEW3</a:t>
          </a:r>
        </a:p>
        <a:p>
          <a:r>
            <a:rPr lang="en-GB" dirty="0"/>
            <a:t> BS-A</a:t>
          </a:r>
        </a:p>
      </dgm:t>
    </dgm:pt>
    <dgm:pt modelId="{454E5961-CFA2-0F46-B32C-4306B131A921}" type="parTrans" cxnId="{3A86580C-0310-AF4E-9E66-9269B1D7E78B}">
      <dgm:prSet/>
      <dgm:spPr/>
      <dgm:t>
        <a:bodyPr/>
        <a:lstStyle/>
        <a:p>
          <a:endParaRPr lang="en-GB"/>
        </a:p>
      </dgm:t>
    </dgm:pt>
    <dgm:pt modelId="{12ABA55B-F4CD-1340-907D-8AEC3BC297DE}" type="sibTrans" cxnId="{3A86580C-0310-AF4E-9E66-9269B1D7E78B}">
      <dgm:prSet/>
      <dgm:spPr/>
      <dgm:t>
        <a:bodyPr/>
        <a:lstStyle/>
        <a:p>
          <a:endParaRPr lang="en-GB"/>
        </a:p>
      </dgm:t>
    </dgm:pt>
    <dgm:pt modelId="{8F5AA9E8-F771-0243-B3C2-BC801422FEFF}">
      <dgm:prSet phldrT="[Text]"/>
      <dgm:spPr/>
      <dgm:t>
        <a:bodyPr/>
        <a:lstStyle/>
        <a:p>
          <a:r>
            <a:rPr lang="en-GB" dirty="0"/>
            <a:t>NS3vEW4</a:t>
          </a:r>
        </a:p>
        <a:p>
          <a:r>
            <a:rPr lang="en-GB" dirty="0"/>
            <a:t> BS-B</a:t>
          </a:r>
        </a:p>
      </dgm:t>
    </dgm:pt>
    <dgm:pt modelId="{4DC4B192-97EE-7542-8DEA-B7BA18DF3DF8}" type="parTrans" cxnId="{26879421-8BBA-5E45-9069-4125EF13FAA2}">
      <dgm:prSet/>
      <dgm:spPr/>
      <dgm:t>
        <a:bodyPr/>
        <a:lstStyle/>
        <a:p>
          <a:endParaRPr lang="en-GB"/>
        </a:p>
      </dgm:t>
    </dgm:pt>
    <dgm:pt modelId="{BFC55D67-B6B1-B04D-84D0-DD3A37F5506E}" type="sibTrans" cxnId="{26879421-8BBA-5E45-9069-4125EF13FAA2}">
      <dgm:prSet/>
      <dgm:spPr/>
      <dgm:t>
        <a:bodyPr/>
        <a:lstStyle/>
        <a:p>
          <a:endParaRPr lang="en-GB"/>
        </a:p>
      </dgm:t>
    </dgm:pt>
    <dgm:pt modelId="{09D07502-1876-2A48-9635-267AE64DD7C7}">
      <dgm:prSet phldrT="[Text]"/>
      <dgm:spPr/>
      <dgm:t>
        <a:bodyPr/>
        <a:lstStyle/>
        <a:p>
          <a:r>
            <a:rPr lang="en-GB" dirty="0"/>
            <a:t>NS4vEW5</a:t>
          </a:r>
        </a:p>
        <a:p>
          <a:r>
            <a:rPr lang="en-GB" dirty="0"/>
            <a:t> BS-C</a:t>
          </a:r>
        </a:p>
      </dgm:t>
    </dgm:pt>
    <dgm:pt modelId="{93FEC799-6915-AB40-8BD2-60B7BDE2E95C}" type="parTrans" cxnId="{28A3ED8F-50B5-4C4F-908C-35AEE2900AB9}">
      <dgm:prSet/>
      <dgm:spPr/>
      <dgm:t>
        <a:bodyPr/>
        <a:lstStyle/>
        <a:p>
          <a:endParaRPr lang="en-GB"/>
        </a:p>
      </dgm:t>
    </dgm:pt>
    <dgm:pt modelId="{EDBDDF00-B48E-284E-81C2-9FF2B156542E}" type="sibTrans" cxnId="{28A3ED8F-50B5-4C4F-908C-35AEE2900AB9}">
      <dgm:prSet/>
      <dgm:spPr/>
      <dgm:t>
        <a:bodyPr/>
        <a:lstStyle/>
        <a:p>
          <a:endParaRPr lang="en-GB"/>
        </a:p>
      </dgm:t>
    </dgm:pt>
    <dgm:pt modelId="{639DBE2B-0262-8E4B-AAB9-83EADD12B955}">
      <dgm:prSet phldrT="[Text]"/>
      <dgm:spPr/>
      <dgm:t>
        <a:bodyPr/>
        <a:lstStyle/>
        <a:p>
          <a:r>
            <a:rPr lang="en-GB" dirty="0"/>
            <a:t>NS5vEW1</a:t>
          </a:r>
        </a:p>
        <a:p>
          <a:r>
            <a:rPr lang="en-GB" dirty="0"/>
            <a:t> BS-D</a:t>
          </a:r>
        </a:p>
      </dgm:t>
    </dgm:pt>
    <dgm:pt modelId="{3D1B121F-C249-074C-9235-AE926D9BAA52}" type="parTrans" cxnId="{24B79758-A9B4-9343-A0B7-172287922E86}">
      <dgm:prSet/>
      <dgm:spPr/>
      <dgm:t>
        <a:bodyPr/>
        <a:lstStyle/>
        <a:p>
          <a:endParaRPr lang="en-GB"/>
        </a:p>
      </dgm:t>
    </dgm:pt>
    <dgm:pt modelId="{B3B1D20C-A6EA-3B48-95F2-4821BFD7F47D}" type="sibTrans" cxnId="{24B79758-A9B4-9343-A0B7-172287922E86}">
      <dgm:prSet/>
      <dgm:spPr/>
      <dgm:t>
        <a:bodyPr/>
        <a:lstStyle/>
        <a:p>
          <a:endParaRPr lang="en-GB"/>
        </a:p>
      </dgm:t>
    </dgm:pt>
    <dgm:pt modelId="{E0CFC85C-8D05-4D43-92DE-F972659ED8EC}" type="pres">
      <dgm:prSet presAssocID="{6CABE37A-2F78-2745-BDF5-98278CBD5CB1}" presName="diagram" presStyleCnt="0">
        <dgm:presLayoutVars>
          <dgm:dir/>
          <dgm:resizeHandles val="exact"/>
        </dgm:presLayoutVars>
      </dgm:prSet>
      <dgm:spPr/>
    </dgm:pt>
    <dgm:pt modelId="{CD9011DC-1DC8-CB40-A3A7-640554064CA9}" type="pres">
      <dgm:prSet presAssocID="{27F4021D-6D59-0345-9678-05986F33F37F}" presName="node" presStyleLbl="node1" presStyleIdx="0" presStyleCnt="5">
        <dgm:presLayoutVars>
          <dgm:bulletEnabled val="1"/>
        </dgm:presLayoutVars>
      </dgm:prSet>
      <dgm:spPr/>
    </dgm:pt>
    <dgm:pt modelId="{3687D301-29B6-E34E-9B3D-C610448B56C9}" type="pres">
      <dgm:prSet presAssocID="{1FA0090C-74AB-4F46-8149-9B3F3DC3C456}" presName="sibTrans" presStyleCnt="0"/>
      <dgm:spPr/>
    </dgm:pt>
    <dgm:pt modelId="{99F15356-C637-E049-BF83-E3128A54A7DB}" type="pres">
      <dgm:prSet presAssocID="{DBC380F6-4EE5-2D4A-8796-73000804D53A}" presName="node" presStyleLbl="node1" presStyleIdx="1" presStyleCnt="5">
        <dgm:presLayoutVars>
          <dgm:bulletEnabled val="1"/>
        </dgm:presLayoutVars>
      </dgm:prSet>
      <dgm:spPr/>
    </dgm:pt>
    <dgm:pt modelId="{ACE13FA2-54DB-2C42-9F1C-00EEE0CE8DF1}" type="pres">
      <dgm:prSet presAssocID="{12ABA55B-F4CD-1340-907D-8AEC3BC297DE}" presName="sibTrans" presStyleCnt="0"/>
      <dgm:spPr/>
    </dgm:pt>
    <dgm:pt modelId="{7FCF56C0-BA67-DA41-94E1-6729C3742F7F}" type="pres">
      <dgm:prSet presAssocID="{8F5AA9E8-F771-0243-B3C2-BC801422FEFF}" presName="node" presStyleLbl="node1" presStyleIdx="2" presStyleCnt="5">
        <dgm:presLayoutVars>
          <dgm:bulletEnabled val="1"/>
        </dgm:presLayoutVars>
      </dgm:prSet>
      <dgm:spPr/>
    </dgm:pt>
    <dgm:pt modelId="{0E9CEABA-6F85-F649-BE3C-93F325B98A67}" type="pres">
      <dgm:prSet presAssocID="{BFC55D67-B6B1-B04D-84D0-DD3A37F5506E}" presName="sibTrans" presStyleCnt="0"/>
      <dgm:spPr/>
    </dgm:pt>
    <dgm:pt modelId="{29974C45-3066-4B4F-ACFB-F115DA9D33FF}" type="pres">
      <dgm:prSet presAssocID="{09D07502-1876-2A48-9635-267AE64DD7C7}" presName="node" presStyleLbl="node1" presStyleIdx="3" presStyleCnt="5">
        <dgm:presLayoutVars>
          <dgm:bulletEnabled val="1"/>
        </dgm:presLayoutVars>
      </dgm:prSet>
      <dgm:spPr/>
    </dgm:pt>
    <dgm:pt modelId="{0FF4AE8F-08DA-7043-A6DA-B6D3889883D0}" type="pres">
      <dgm:prSet presAssocID="{EDBDDF00-B48E-284E-81C2-9FF2B156542E}" presName="sibTrans" presStyleCnt="0"/>
      <dgm:spPr/>
    </dgm:pt>
    <dgm:pt modelId="{843CD88D-B88D-1D46-A229-D68EED083AD1}" type="pres">
      <dgm:prSet presAssocID="{639DBE2B-0262-8E4B-AAB9-83EADD12B955}" presName="node" presStyleLbl="node1" presStyleIdx="4" presStyleCnt="5">
        <dgm:presLayoutVars>
          <dgm:bulletEnabled val="1"/>
        </dgm:presLayoutVars>
      </dgm:prSet>
      <dgm:spPr/>
    </dgm:pt>
  </dgm:ptLst>
  <dgm:cxnLst>
    <dgm:cxn modelId="{3A86580C-0310-AF4E-9E66-9269B1D7E78B}" srcId="{6CABE37A-2F78-2745-BDF5-98278CBD5CB1}" destId="{DBC380F6-4EE5-2D4A-8796-73000804D53A}" srcOrd="1" destOrd="0" parTransId="{454E5961-CFA2-0F46-B32C-4306B131A921}" sibTransId="{12ABA55B-F4CD-1340-907D-8AEC3BC297DE}"/>
    <dgm:cxn modelId="{26879421-8BBA-5E45-9069-4125EF13FAA2}" srcId="{6CABE37A-2F78-2745-BDF5-98278CBD5CB1}" destId="{8F5AA9E8-F771-0243-B3C2-BC801422FEFF}" srcOrd="2" destOrd="0" parTransId="{4DC4B192-97EE-7542-8DEA-B7BA18DF3DF8}" sibTransId="{BFC55D67-B6B1-B04D-84D0-DD3A37F5506E}"/>
    <dgm:cxn modelId="{09B2CE28-03F3-A04C-BD08-04475917062C}" type="presOf" srcId="{DBC380F6-4EE5-2D4A-8796-73000804D53A}" destId="{99F15356-C637-E049-BF83-E3128A54A7DB}" srcOrd="0" destOrd="0" presId="urn:microsoft.com/office/officeart/2005/8/layout/default"/>
    <dgm:cxn modelId="{FA676842-3609-144D-93BC-CF2F53E710C7}" type="presOf" srcId="{8F5AA9E8-F771-0243-B3C2-BC801422FEFF}" destId="{7FCF56C0-BA67-DA41-94E1-6729C3742F7F}" srcOrd="0" destOrd="0" presId="urn:microsoft.com/office/officeart/2005/8/layout/default"/>
    <dgm:cxn modelId="{24B79758-A9B4-9343-A0B7-172287922E86}" srcId="{6CABE37A-2F78-2745-BDF5-98278CBD5CB1}" destId="{639DBE2B-0262-8E4B-AAB9-83EADD12B955}" srcOrd="4" destOrd="0" parTransId="{3D1B121F-C249-074C-9235-AE926D9BAA52}" sibTransId="{B3B1D20C-A6EA-3B48-95F2-4821BFD7F47D}"/>
    <dgm:cxn modelId="{4EFB725C-E45D-A442-9E09-FF4CF8FEE0EB}" srcId="{6CABE37A-2F78-2745-BDF5-98278CBD5CB1}" destId="{27F4021D-6D59-0345-9678-05986F33F37F}" srcOrd="0" destOrd="0" parTransId="{18AD44D9-6D85-0345-865C-8D8B7693DBDB}" sibTransId="{1FA0090C-74AB-4F46-8149-9B3F3DC3C456}"/>
    <dgm:cxn modelId="{B6232170-4EC5-F14D-86D5-0FE621447133}" type="presOf" srcId="{6CABE37A-2F78-2745-BDF5-98278CBD5CB1}" destId="{E0CFC85C-8D05-4D43-92DE-F972659ED8EC}" srcOrd="0" destOrd="0" presId="urn:microsoft.com/office/officeart/2005/8/layout/default"/>
    <dgm:cxn modelId="{28A3ED8F-50B5-4C4F-908C-35AEE2900AB9}" srcId="{6CABE37A-2F78-2745-BDF5-98278CBD5CB1}" destId="{09D07502-1876-2A48-9635-267AE64DD7C7}" srcOrd="3" destOrd="0" parTransId="{93FEC799-6915-AB40-8BD2-60B7BDE2E95C}" sibTransId="{EDBDDF00-B48E-284E-81C2-9FF2B156542E}"/>
    <dgm:cxn modelId="{4AD88C9E-B0DD-2644-BC7C-D259106B0FE4}" type="presOf" srcId="{27F4021D-6D59-0345-9678-05986F33F37F}" destId="{CD9011DC-1DC8-CB40-A3A7-640554064CA9}" srcOrd="0" destOrd="0" presId="urn:microsoft.com/office/officeart/2005/8/layout/default"/>
    <dgm:cxn modelId="{62C7EEC7-4EC3-194B-8E42-DA634E468BF0}" type="presOf" srcId="{09D07502-1876-2A48-9635-267AE64DD7C7}" destId="{29974C45-3066-4B4F-ACFB-F115DA9D33FF}" srcOrd="0" destOrd="0" presId="urn:microsoft.com/office/officeart/2005/8/layout/default"/>
    <dgm:cxn modelId="{D3DE68CF-68E5-C547-8C57-BD036C9B1C7E}" type="presOf" srcId="{639DBE2B-0262-8E4B-AAB9-83EADD12B955}" destId="{843CD88D-B88D-1D46-A229-D68EED083AD1}" srcOrd="0" destOrd="0" presId="urn:microsoft.com/office/officeart/2005/8/layout/default"/>
    <dgm:cxn modelId="{0AB84506-6A1F-FD40-9DA1-60A5A7A268FB}" type="presParOf" srcId="{E0CFC85C-8D05-4D43-92DE-F972659ED8EC}" destId="{CD9011DC-1DC8-CB40-A3A7-640554064CA9}" srcOrd="0" destOrd="0" presId="urn:microsoft.com/office/officeart/2005/8/layout/default"/>
    <dgm:cxn modelId="{0D11FBF3-71BC-7B4E-B857-C3E693606178}" type="presParOf" srcId="{E0CFC85C-8D05-4D43-92DE-F972659ED8EC}" destId="{3687D301-29B6-E34E-9B3D-C610448B56C9}" srcOrd="1" destOrd="0" presId="urn:microsoft.com/office/officeart/2005/8/layout/default"/>
    <dgm:cxn modelId="{CC73A2C2-D1D4-5945-987F-7F8DB86AC473}" type="presParOf" srcId="{E0CFC85C-8D05-4D43-92DE-F972659ED8EC}" destId="{99F15356-C637-E049-BF83-E3128A54A7DB}" srcOrd="2" destOrd="0" presId="urn:microsoft.com/office/officeart/2005/8/layout/default"/>
    <dgm:cxn modelId="{0A4052F4-B2A7-D744-A39D-F2B96BE7A56B}" type="presParOf" srcId="{E0CFC85C-8D05-4D43-92DE-F972659ED8EC}" destId="{ACE13FA2-54DB-2C42-9F1C-00EEE0CE8DF1}" srcOrd="3" destOrd="0" presId="urn:microsoft.com/office/officeart/2005/8/layout/default"/>
    <dgm:cxn modelId="{B6426925-AE1A-5E43-B1BA-921A7DDC4423}" type="presParOf" srcId="{E0CFC85C-8D05-4D43-92DE-F972659ED8EC}" destId="{7FCF56C0-BA67-DA41-94E1-6729C3742F7F}" srcOrd="4" destOrd="0" presId="urn:microsoft.com/office/officeart/2005/8/layout/default"/>
    <dgm:cxn modelId="{EE72726A-665F-E446-AE1D-50B47AEA9C85}" type="presParOf" srcId="{E0CFC85C-8D05-4D43-92DE-F972659ED8EC}" destId="{0E9CEABA-6F85-F649-BE3C-93F325B98A67}" srcOrd="5" destOrd="0" presId="urn:microsoft.com/office/officeart/2005/8/layout/default"/>
    <dgm:cxn modelId="{CC123049-AEC2-484F-8FE3-3E23E22DCD48}" type="presParOf" srcId="{E0CFC85C-8D05-4D43-92DE-F972659ED8EC}" destId="{29974C45-3066-4B4F-ACFB-F115DA9D33FF}" srcOrd="6" destOrd="0" presId="urn:microsoft.com/office/officeart/2005/8/layout/default"/>
    <dgm:cxn modelId="{34A7067D-AA80-474B-BC63-27FC4407CC39}" type="presParOf" srcId="{E0CFC85C-8D05-4D43-92DE-F972659ED8EC}" destId="{0FF4AE8F-08DA-7043-A6DA-B6D3889883D0}" srcOrd="7" destOrd="0" presId="urn:microsoft.com/office/officeart/2005/8/layout/default"/>
    <dgm:cxn modelId="{F6916E73-E189-F143-9844-4B5E5D1DD7C1}" type="presParOf" srcId="{E0CFC85C-8D05-4D43-92DE-F972659ED8EC}" destId="{843CD88D-B88D-1D46-A229-D68EED083A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3C5B50-2DA5-8C4C-93C6-F30F60060ED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A2CCDD-AA93-5747-8120-32DAA30AF668}">
      <dgm:prSet phldrT="[Text]"/>
      <dgm:spPr/>
      <dgm:t>
        <a:bodyPr/>
        <a:lstStyle/>
        <a:p>
          <a:r>
            <a:rPr lang="en-GB" dirty="0"/>
            <a:t>NS1vEW1 BS-A</a:t>
          </a:r>
        </a:p>
      </dgm:t>
    </dgm:pt>
    <dgm:pt modelId="{6A85109D-C0E8-F646-9483-86829973DFFD}" type="parTrans" cxnId="{22D51DE4-FB87-9A4F-8768-38E31BFA5A91}">
      <dgm:prSet/>
      <dgm:spPr/>
      <dgm:t>
        <a:bodyPr/>
        <a:lstStyle/>
        <a:p>
          <a:endParaRPr lang="en-GB"/>
        </a:p>
      </dgm:t>
    </dgm:pt>
    <dgm:pt modelId="{61F8E516-A047-F54C-8EE7-6369DED7AE0E}" type="sibTrans" cxnId="{22D51DE4-FB87-9A4F-8768-38E31BFA5A91}">
      <dgm:prSet/>
      <dgm:spPr/>
      <dgm:t>
        <a:bodyPr/>
        <a:lstStyle/>
        <a:p>
          <a:endParaRPr lang="en-GB"/>
        </a:p>
      </dgm:t>
    </dgm:pt>
    <dgm:pt modelId="{0818EBDF-B9D7-6B47-9A7C-A2CCFEBB0903}">
      <dgm:prSet phldrT="[Text]"/>
      <dgm:spPr/>
      <dgm:t>
        <a:bodyPr/>
        <a:lstStyle/>
        <a:p>
          <a:r>
            <a:rPr lang="en-GB" dirty="0"/>
            <a:t>NS2vEW2</a:t>
          </a:r>
        </a:p>
        <a:p>
          <a:r>
            <a:rPr lang="en-GB" dirty="0"/>
            <a:t>BS-B</a:t>
          </a:r>
        </a:p>
      </dgm:t>
    </dgm:pt>
    <dgm:pt modelId="{784D7FA0-B220-C04C-92A7-DE22F7F6A900}" type="parTrans" cxnId="{C7AA9B54-A4F4-BD48-9F7C-761B5EB9DFB1}">
      <dgm:prSet/>
      <dgm:spPr/>
      <dgm:t>
        <a:bodyPr/>
        <a:lstStyle/>
        <a:p>
          <a:endParaRPr lang="en-GB"/>
        </a:p>
      </dgm:t>
    </dgm:pt>
    <dgm:pt modelId="{F68454F9-17CE-9B46-9B3D-621FF9419E47}" type="sibTrans" cxnId="{C7AA9B54-A4F4-BD48-9F7C-761B5EB9DFB1}">
      <dgm:prSet/>
      <dgm:spPr/>
      <dgm:t>
        <a:bodyPr/>
        <a:lstStyle/>
        <a:p>
          <a:endParaRPr lang="en-GB"/>
        </a:p>
      </dgm:t>
    </dgm:pt>
    <dgm:pt modelId="{8AFE1D10-AB9A-1243-9DD3-3B5350D7B338}">
      <dgm:prSet phldrT="[Text]"/>
      <dgm:spPr/>
      <dgm:t>
        <a:bodyPr/>
        <a:lstStyle/>
        <a:p>
          <a:r>
            <a:rPr lang="en-GB" dirty="0"/>
            <a:t>NS3vEW3</a:t>
          </a:r>
        </a:p>
        <a:p>
          <a:r>
            <a:rPr lang="en-GB" dirty="0"/>
            <a:t>BS-C</a:t>
          </a:r>
        </a:p>
      </dgm:t>
    </dgm:pt>
    <dgm:pt modelId="{55E11177-8BA1-114F-AE61-F6929A548DCF}" type="parTrans" cxnId="{9693F6AC-82D8-9D41-9A30-D8937268D06E}">
      <dgm:prSet/>
      <dgm:spPr/>
      <dgm:t>
        <a:bodyPr/>
        <a:lstStyle/>
        <a:p>
          <a:endParaRPr lang="en-GB"/>
        </a:p>
      </dgm:t>
    </dgm:pt>
    <dgm:pt modelId="{BE53CF29-6B84-194A-8654-65FA988EA8AB}" type="sibTrans" cxnId="{9693F6AC-82D8-9D41-9A30-D8937268D06E}">
      <dgm:prSet/>
      <dgm:spPr/>
      <dgm:t>
        <a:bodyPr/>
        <a:lstStyle/>
        <a:p>
          <a:endParaRPr lang="en-GB"/>
        </a:p>
      </dgm:t>
    </dgm:pt>
    <dgm:pt modelId="{9699A88B-B58C-2446-B0A2-301CC654C996}">
      <dgm:prSet phldrT="[Text]"/>
      <dgm:spPr/>
      <dgm:t>
        <a:bodyPr/>
        <a:lstStyle/>
        <a:p>
          <a:r>
            <a:rPr lang="en-GB" dirty="0"/>
            <a:t>NS4vEW4</a:t>
          </a:r>
        </a:p>
        <a:p>
          <a:r>
            <a:rPr lang="en-GB" dirty="0"/>
            <a:t>BS-D</a:t>
          </a:r>
        </a:p>
      </dgm:t>
    </dgm:pt>
    <dgm:pt modelId="{2C29D51E-AB11-124B-A2AF-F1CA820DD5D1}" type="parTrans" cxnId="{2E950650-6A0A-BE43-87FA-E4EA66D83094}">
      <dgm:prSet/>
      <dgm:spPr/>
      <dgm:t>
        <a:bodyPr/>
        <a:lstStyle/>
        <a:p>
          <a:endParaRPr lang="en-GB"/>
        </a:p>
      </dgm:t>
    </dgm:pt>
    <dgm:pt modelId="{2A5B0241-C0ED-504C-A947-1020906C6F3C}" type="sibTrans" cxnId="{2E950650-6A0A-BE43-87FA-E4EA66D83094}">
      <dgm:prSet/>
      <dgm:spPr/>
      <dgm:t>
        <a:bodyPr/>
        <a:lstStyle/>
        <a:p>
          <a:endParaRPr lang="en-GB"/>
        </a:p>
      </dgm:t>
    </dgm:pt>
    <dgm:pt modelId="{357A23D8-9470-A74B-BE54-1B860546755C}">
      <dgm:prSet phldrT="[Text]"/>
      <dgm:spPr/>
      <dgm:t>
        <a:bodyPr/>
        <a:lstStyle/>
        <a:p>
          <a:r>
            <a:rPr lang="en-GB" dirty="0"/>
            <a:t>NS5vEW5</a:t>
          </a:r>
        </a:p>
        <a:p>
          <a:r>
            <a:rPr lang="en-GB" dirty="0"/>
            <a:t>BS-E</a:t>
          </a:r>
        </a:p>
      </dgm:t>
    </dgm:pt>
    <dgm:pt modelId="{64DEBC48-CD43-1C41-B70E-7FED21045D67}" type="parTrans" cxnId="{F9AA927C-6F11-E348-981D-883AF8CEBC3E}">
      <dgm:prSet/>
      <dgm:spPr/>
      <dgm:t>
        <a:bodyPr/>
        <a:lstStyle/>
        <a:p>
          <a:endParaRPr lang="en-GB"/>
        </a:p>
      </dgm:t>
    </dgm:pt>
    <dgm:pt modelId="{251EC12A-4430-1B4B-B1DD-8E8CBD098112}" type="sibTrans" cxnId="{F9AA927C-6F11-E348-981D-883AF8CEBC3E}">
      <dgm:prSet/>
      <dgm:spPr/>
      <dgm:t>
        <a:bodyPr/>
        <a:lstStyle/>
        <a:p>
          <a:endParaRPr lang="en-GB"/>
        </a:p>
      </dgm:t>
    </dgm:pt>
    <dgm:pt modelId="{B370D8AB-5C67-7244-9585-D033EA514DCC}">
      <dgm:prSet/>
      <dgm:spPr/>
      <dgm:t>
        <a:bodyPr/>
        <a:lstStyle/>
        <a:p>
          <a:r>
            <a:rPr lang="en-GB" dirty="0"/>
            <a:t>NS6vES6</a:t>
          </a:r>
        </a:p>
        <a:p>
          <a:r>
            <a:rPr lang="en-GB" dirty="0"/>
            <a:t>BS-F</a:t>
          </a:r>
        </a:p>
      </dgm:t>
    </dgm:pt>
    <dgm:pt modelId="{4F181974-3763-5C42-9128-DAFD791487A8}" type="parTrans" cxnId="{B3EAAA03-D687-DC49-BE87-9CFD05F58ADF}">
      <dgm:prSet/>
      <dgm:spPr/>
    </dgm:pt>
    <dgm:pt modelId="{FC13E318-AE65-B740-AF6B-F6350AA16285}" type="sibTrans" cxnId="{B3EAAA03-D687-DC49-BE87-9CFD05F58ADF}">
      <dgm:prSet/>
      <dgm:spPr/>
    </dgm:pt>
    <dgm:pt modelId="{E36837B1-19C4-C540-AB0F-6CCCD4C09891}" type="pres">
      <dgm:prSet presAssocID="{393C5B50-2DA5-8C4C-93C6-F30F60060ED9}" presName="diagram" presStyleCnt="0">
        <dgm:presLayoutVars>
          <dgm:dir/>
          <dgm:resizeHandles val="exact"/>
        </dgm:presLayoutVars>
      </dgm:prSet>
      <dgm:spPr/>
    </dgm:pt>
    <dgm:pt modelId="{9534FF58-64BC-A642-8EB6-6B128EB6A4BD}" type="pres">
      <dgm:prSet presAssocID="{2CA2CCDD-AA93-5747-8120-32DAA30AF668}" presName="node" presStyleLbl="node1" presStyleIdx="0" presStyleCnt="6">
        <dgm:presLayoutVars>
          <dgm:bulletEnabled val="1"/>
        </dgm:presLayoutVars>
      </dgm:prSet>
      <dgm:spPr/>
    </dgm:pt>
    <dgm:pt modelId="{EEEC05D1-3F6D-0C47-A474-6D6E867E5473}" type="pres">
      <dgm:prSet presAssocID="{61F8E516-A047-F54C-8EE7-6369DED7AE0E}" presName="sibTrans" presStyleCnt="0"/>
      <dgm:spPr/>
    </dgm:pt>
    <dgm:pt modelId="{6036EEED-2A0D-D344-8C49-345FC205F296}" type="pres">
      <dgm:prSet presAssocID="{0818EBDF-B9D7-6B47-9A7C-A2CCFEBB0903}" presName="node" presStyleLbl="node1" presStyleIdx="1" presStyleCnt="6">
        <dgm:presLayoutVars>
          <dgm:bulletEnabled val="1"/>
        </dgm:presLayoutVars>
      </dgm:prSet>
      <dgm:spPr/>
    </dgm:pt>
    <dgm:pt modelId="{07E999DA-7F84-0A41-A235-242674F593FC}" type="pres">
      <dgm:prSet presAssocID="{F68454F9-17CE-9B46-9B3D-621FF9419E47}" presName="sibTrans" presStyleCnt="0"/>
      <dgm:spPr/>
    </dgm:pt>
    <dgm:pt modelId="{06B87F45-31CC-D24C-B40C-F7EBF79BF690}" type="pres">
      <dgm:prSet presAssocID="{8AFE1D10-AB9A-1243-9DD3-3B5350D7B338}" presName="node" presStyleLbl="node1" presStyleIdx="2" presStyleCnt="6">
        <dgm:presLayoutVars>
          <dgm:bulletEnabled val="1"/>
        </dgm:presLayoutVars>
      </dgm:prSet>
      <dgm:spPr/>
    </dgm:pt>
    <dgm:pt modelId="{DB7A5730-AC3C-B24C-AC24-D8BFEA15CB98}" type="pres">
      <dgm:prSet presAssocID="{BE53CF29-6B84-194A-8654-65FA988EA8AB}" presName="sibTrans" presStyleCnt="0"/>
      <dgm:spPr/>
    </dgm:pt>
    <dgm:pt modelId="{421E7073-02C7-2E4E-A2B4-1B711311D1F6}" type="pres">
      <dgm:prSet presAssocID="{9699A88B-B58C-2446-B0A2-301CC654C996}" presName="node" presStyleLbl="node1" presStyleIdx="3" presStyleCnt="6">
        <dgm:presLayoutVars>
          <dgm:bulletEnabled val="1"/>
        </dgm:presLayoutVars>
      </dgm:prSet>
      <dgm:spPr/>
    </dgm:pt>
    <dgm:pt modelId="{8A03DEA8-92DA-5644-8B0F-FC034733CC1A}" type="pres">
      <dgm:prSet presAssocID="{2A5B0241-C0ED-504C-A947-1020906C6F3C}" presName="sibTrans" presStyleCnt="0"/>
      <dgm:spPr/>
    </dgm:pt>
    <dgm:pt modelId="{8C0C3A54-E04C-E44A-8458-D74FEE8E8A81}" type="pres">
      <dgm:prSet presAssocID="{357A23D8-9470-A74B-BE54-1B860546755C}" presName="node" presStyleLbl="node1" presStyleIdx="4" presStyleCnt="6">
        <dgm:presLayoutVars>
          <dgm:bulletEnabled val="1"/>
        </dgm:presLayoutVars>
      </dgm:prSet>
      <dgm:spPr/>
    </dgm:pt>
    <dgm:pt modelId="{9B0EDEF1-F421-6044-95D4-C59977877077}" type="pres">
      <dgm:prSet presAssocID="{251EC12A-4430-1B4B-B1DD-8E8CBD098112}" presName="sibTrans" presStyleCnt="0"/>
      <dgm:spPr/>
    </dgm:pt>
    <dgm:pt modelId="{139C0177-96BB-5847-BF95-E79EF1D42D34}" type="pres">
      <dgm:prSet presAssocID="{B370D8AB-5C67-7244-9585-D033EA514DCC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AAA03-D687-DC49-BE87-9CFD05F58ADF}" srcId="{393C5B50-2DA5-8C4C-93C6-F30F60060ED9}" destId="{B370D8AB-5C67-7244-9585-D033EA514DCC}" srcOrd="5" destOrd="0" parTransId="{4F181974-3763-5C42-9128-DAFD791487A8}" sibTransId="{FC13E318-AE65-B740-AF6B-F6350AA16285}"/>
    <dgm:cxn modelId="{9D1F5826-5CCE-0445-91B9-A838909BC6B0}" type="presOf" srcId="{9699A88B-B58C-2446-B0A2-301CC654C996}" destId="{421E7073-02C7-2E4E-A2B4-1B711311D1F6}" srcOrd="0" destOrd="0" presId="urn:microsoft.com/office/officeart/2005/8/layout/default"/>
    <dgm:cxn modelId="{D19D924B-F9F2-6A45-8F38-5D7EAC1E58F7}" type="presOf" srcId="{393C5B50-2DA5-8C4C-93C6-F30F60060ED9}" destId="{E36837B1-19C4-C540-AB0F-6CCCD4C09891}" srcOrd="0" destOrd="0" presId="urn:microsoft.com/office/officeart/2005/8/layout/default"/>
    <dgm:cxn modelId="{2E950650-6A0A-BE43-87FA-E4EA66D83094}" srcId="{393C5B50-2DA5-8C4C-93C6-F30F60060ED9}" destId="{9699A88B-B58C-2446-B0A2-301CC654C996}" srcOrd="3" destOrd="0" parTransId="{2C29D51E-AB11-124B-A2AF-F1CA820DD5D1}" sibTransId="{2A5B0241-C0ED-504C-A947-1020906C6F3C}"/>
    <dgm:cxn modelId="{C7AA9B54-A4F4-BD48-9F7C-761B5EB9DFB1}" srcId="{393C5B50-2DA5-8C4C-93C6-F30F60060ED9}" destId="{0818EBDF-B9D7-6B47-9A7C-A2CCFEBB0903}" srcOrd="1" destOrd="0" parTransId="{784D7FA0-B220-C04C-92A7-DE22F7F6A900}" sibTransId="{F68454F9-17CE-9B46-9B3D-621FF9419E47}"/>
    <dgm:cxn modelId="{3AD5756B-69BC-7445-AB0A-871BFE82D545}" type="presOf" srcId="{B370D8AB-5C67-7244-9585-D033EA514DCC}" destId="{139C0177-96BB-5847-BF95-E79EF1D42D34}" srcOrd="0" destOrd="0" presId="urn:microsoft.com/office/officeart/2005/8/layout/default"/>
    <dgm:cxn modelId="{A1883578-8190-9D40-B1A3-E09071C60A93}" type="presOf" srcId="{357A23D8-9470-A74B-BE54-1B860546755C}" destId="{8C0C3A54-E04C-E44A-8458-D74FEE8E8A81}" srcOrd="0" destOrd="0" presId="urn:microsoft.com/office/officeart/2005/8/layout/default"/>
    <dgm:cxn modelId="{F9AA927C-6F11-E348-981D-883AF8CEBC3E}" srcId="{393C5B50-2DA5-8C4C-93C6-F30F60060ED9}" destId="{357A23D8-9470-A74B-BE54-1B860546755C}" srcOrd="4" destOrd="0" parTransId="{64DEBC48-CD43-1C41-B70E-7FED21045D67}" sibTransId="{251EC12A-4430-1B4B-B1DD-8E8CBD098112}"/>
    <dgm:cxn modelId="{B8947788-0969-5B48-AF0D-0B697EB3F7B9}" type="presOf" srcId="{8AFE1D10-AB9A-1243-9DD3-3B5350D7B338}" destId="{06B87F45-31CC-D24C-B40C-F7EBF79BF690}" srcOrd="0" destOrd="0" presId="urn:microsoft.com/office/officeart/2005/8/layout/default"/>
    <dgm:cxn modelId="{9693F6AC-82D8-9D41-9A30-D8937268D06E}" srcId="{393C5B50-2DA5-8C4C-93C6-F30F60060ED9}" destId="{8AFE1D10-AB9A-1243-9DD3-3B5350D7B338}" srcOrd="2" destOrd="0" parTransId="{55E11177-8BA1-114F-AE61-F6929A548DCF}" sibTransId="{BE53CF29-6B84-194A-8654-65FA988EA8AB}"/>
    <dgm:cxn modelId="{429BA1B7-4E03-5B48-9444-5D924987AE98}" type="presOf" srcId="{0818EBDF-B9D7-6B47-9A7C-A2CCFEBB0903}" destId="{6036EEED-2A0D-D344-8C49-345FC205F296}" srcOrd="0" destOrd="0" presId="urn:microsoft.com/office/officeart/2005/8/layout/default"/>
    <dgm:cxn modelId="{22D51DE4-FB87-9A4F-8768-38E31BFA5A91}" srcId="{393C5B50-2DA5-8C4C-93C6-F30F60060ED9}" destId="{2CA2CCDD-AA93-5747-8120-32DAA30AF668}" srcOrd="0" destOrd="0" parTransId="{6A85109D-C0E8-F646-9483-86829973DFFD}" sibTransId="{61F8E516-A047-F54C-8EE7-6369DED7AE0E}"/>
    <dgm:cxn modelId="{4AFCFFE4-3BF0-854D-9B39-560648CA45E2}" type="presOf" srcId="{2CA2CCDD-AA93-5747-8120-32DAA30AF668}" destId="{9534FF58-64BC-A642-8EB6-6B128EB6A4BD}" srcOrd="0" destOrd="0" presId="urn:microsoft.com/office/officeart/2005/8/layout/default"/>
    <dgm:cxn modelId="{78D6640A-3BA2-184C-9DC3-DA9B0E4C0917}" type="presParOf" srcId="{E36837B1-19C4-C540-AB0F-6CCCD4C09891}" destId="{9534FF58-64BC-A642-8EB6-6B128EB6A4BD}" srcOrd="0" destOrd="0" presId="urn:microsoft.com/office/officeart/2005/8/layout/default"/>
    <dgm:cxn modelId="{7455DB41-E1B3-2345-A5CF-E4DDE3A96232}" type="presParOf" srcId="{E36837B1-19C4-C540-AB0F-6CCCD4C09891}" destId="{EEEC05D1-3F6D-0C47-A474-6D6E867E5473}" srcOrd="1" destOrd="0" presId="urn:microsoft.com/office/officeart/2005/8/layout/default"/>
    <dgm:cxn modelId="{E7D5A076-DE51-AF47-B2B4-AB6FBCD43310}" type="presParOf" srcId="{E36837B1-19C4-C540-AB0F-6CCCD4C09891}" destId="{6036EEED-2A0D-D344-8C49-345FC205F296}" srcOrd="2" destOrd="0" presId="urn:microsoft.com/office/officeart/2005/8/layout/default"/>
    <dgm:cxn modelId="{03ED1631-9972-D74F-959C-FC75050C19C4}" type="presParOf" srcId="{E36837B1-19C4-C540-AB0F-6CCCD4C09891}" destId="{07E999DA-7F84-0A41-A235-242674F593FC}" srcOrd="3" destOrd="0" presId="urn:microsoft.com/office/officeart/2005/8/layout/default"/>
    <dgm:cxn modelId="{2470F618-F7BC-8341-A99B-5D18720DAA73}" type="presParOf" srcId="{E36837B1-19C4-C540-AB0F-6CCCD4C09891}" destId="{06B87F45-31CC-D24C-B40C-F7EBF79BF690}" srcOrd="4" destOrd="0" presId="urn:microsoft.com/office/officeart/2005/8/layout/default"/>
    <dgm:cxn modelId="{646D4D0A-E927-1748-B79B-8DFB7152F8E5}" type="presParOf" srcId="{E36837B1-19C4-C540-AB0F-6CCCD4C09891}" destId="{DB7A5730-AC3C-B24C-AC24-D8BFEA15CB98}" srcOrd="5" destOrd="0" presId="urn:microsoft.com/office/officeart/2005/8/layout/default"/>
    <dgm:cxn modelId="{B0D46FAD-4091-1744-9D81-2280BD36ABD1}" type="presParOf" srcId="{E36837B1-19C4-C540-AB0F-6CCCD4C09891}" destId="{421E7073-02C7-2E4E-A2B4-1B711311D1F6}" srcOrd="6" destOrd="0" presId="urn:microsoft.com/office/officeart/2005/8/layout/default"/>
    <dgm:cxn modelId="{D7F61D38-CCB1-CB44-A383-75AD814422C9}" type="presParOf" srcId="{E36837B1-19C4-C540-AB0F-6CCCD4C09891}" destId="{8A03DEA8-92DA-5644-8B0F-FC034733CC1A}" srcOrd="7" destOrd="0" presId="urn:microsoft.com/office/officeart/2005/8/layout/default"/>
    <dgm:cxn modelId="{D6E5EA80-8643-0443-84EC-5620394189D4}" type="presParOf" srcId="{E36837B1-19C4-C540-AB0F-6CCCD4C09891}" destId="{8C0C3A54-E04C-E44A-8458-D74FEE8E8A81}" srcOrd="8" destOrd="0" presId="urn:microsoft.com/office/officeart/2005/8/layout/default"/>
    <dgm:cxn modelId="{9DC739FE-654C-B448-AB44-E6223DD06421}" type="presParOf" srcId="{E36837B1-19C4-C540-AB0F-6CCCD4C09891}" destId="{9B0EDEF1-F421-6044-95D4-C59977877077}" srcOrd="9" destOrd="0" presId="urn:microsoft.com/office/officeart/2005/8/layout/default"/>
    <dgm:cxn modelId="{0CC79DCC-738E-D547-8F54-3AED3ADB5E39}" type="presParOf" srcId="{E36837B1-19C4-C540-AB0F-6CCCD4C09891}" destId="{139C0177-96BB-5847-BF95-E79EF1D42D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C5B50-2DA5-8C4C-93C6-F30F60060ED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A2CCDD-AA93-5747-8120-32DAA30AF668}">
      <dgm:prSet phldrT="[Text]"/>
      <dgm:spPr/>
      <dgm:t>
        <a:bodyPr/>
        <a:lstStyle/>
        <a:p>
          <a:r>
            <a:rPr lang="en-GB" dirty="0"/>
            <a:t>NS1vEW6 BS-B</a:t>
          </a:r>
        </a:p>
      </dgm:t>
    </dgm:pt>
    <dgm:pt modelId="{6A85109D-C0E8-F646-9483-86829973DFFD}" type="parTrans" cxnId="{22D51DE4-FB87-9A4F-8768-38E31BFA5A91}">
      <dgm:prSet/>
      <dgm:spPr/>
      <dgm:t>
        <a:bodyPr/>
        <a:lstStyle/>
        <a:p>
          <a:endParaRPr lang="en-GB"/>
        </a:p>
      </dgm:t>
    </dgm:pt>
    <dgm:pt modelId="{61F8E516-A047-F54C-8EE7-6369DED7AE0E}" type="sibTrans" cxnId="{22D51DE4-FB87-9A4F-8768-38E31BFA5A91}">
      <dgm:prSet/>
      <dgm:spPr/>
      <dgm:t>
        <a:bodyPr/>
        <a:lstStyle/>
        <a:p>
          <a:endParaRPr lang="en-GB"/>
        </a:p>
      </dgm:t>
    </dgm:pt>
    <dgm:pt modelId="{0818EBDF-B9D7-6B47-9A7C-A2CCFEBB0903}">
      <dgm:prSet phldrT="[Text]"/>
      <dgm:spPr/>
      <dgm:t>
        <a:bodyPr/>
        <a:lstStyle/>
        <a:p>
          <a:r>
            <a:rPr lang="en-GB" dirty="0"/>
            <a:t>NS2vEW1</a:t>
          </a:r>
        </a:p>
        <a:p>
          <a:r>
            <a:rPr lang="en-GB" dirty="0"/>
            <a:t>BS-C</a:t>
          </a:r>
        </a:p>
      </dgm:t>
    </dgm:pt>
    <dgm:pt modelId="{784D7FA0-B220-C04C-92A7-DE22F7F6A900}" type="parTrans" cxnId="{C7AA9B54-A4F4-BD48-9F7C-761B5EB9DFB1}">
      <dgm:prSet/>
      <dgm:spPr/>
      <dgm:t>
        <a:bodyPr/>
        <a:lstStyle/>
        <a:p>
          <a:endParaRPr lang="en-GB"/>
        </a:p>
      </dgm:t>
    </dgm:pt>
    <dgm:pt modelId="{F68454F9-17CE-9B46-9B3D-621FF9419E47}" type="sibTrans" cxnId="{C7AA9B54-A4F4-BD48-9F7C-761B5EB9DFB1}">
      <dgm:prSet/>
      <dgm:spPr/>
      <dgm:t>
        <a:bodyPr/>
        <a:lstStyle/>
        <a:p>
          <a:endParaRPr lang="en-GB"/>
        </a:p>
      </dgm:t>
    </dgm:pt>
    <dgm:pt modelId="{8AFE1D10-AB9A-1243-9DD3-3B5350D7B338}">
      <dgm:prSet phldrT="[Text]"/>
      <dgm:spPr/>
      <dgm:t>
        <a:bodyPr/>
        <a:lstStyle/>
        <a:p>
          <a:r>
            <a:rPr lang="en-GB" dirty="0"/>
            <a:t>NS3vEW2</a:t>
          </a:r>
        </a:p>
        <a:p>
          <a:r>
            <a:rPr lang="en-GB" dirty="0"/>
            <a:t>BS-D</a:t>
          </a:r>
        </a:p>
      </dgm:t>
    </dgm:pt>
    <dgm:pt modelId="{55E11177-8BA1-114F-AE61-F6929A548DCF}" type="parTrans" cxnId="{9693F6AC-82D8-9D41-9A30-D8937268D06E}">
      <dgm:prSet/>
      <dgm:spPr/>
      <dgm:t>
        <a:bodyPr/>
        <a:lstStyle/>
        <a:p>
          <a:endParaRPr lang="en-GB"/>
        </a:p>
      </dgm:t>
    </dgm:pt>
    <dgm:pt modelId="{BE53CF29-6B84-194A-8654-65FA988EA8AB}" type="sibTrans" cxnId="{9693F6AC-82D8-9D41-9A30-D8937268D06E}">
      <dgm:prSet/>
      <dgm:spPr/>
      <dgm:t>
        <a:bodyPr/>
        <a:lstStyle/>
        <a:p>
          <a:endParaRPr lang="en-GB"/>
        </a:p>
      </dgm:t>
    </dgm:pt>
    <dgm:pt modelId="{9699A88B-B58C-2446-B0A2-301CC654C996}">
      <dgm:prSet phldrT="[Text]"/>
      <dgm:spPr/>
      <dgm:t>
        <a:bodyPr/>
        <a:lstStyle/>
        <a:p>
          <a:r>
            <a:rPr lang="en-GB" dirty="0"/>
            <a:t>NS4vEW3</a:t>
          </a:r>
        </a:p>
        <a:p>
          <a:r>
            <a:rPr lang="en-GB" dirty="0"/>
            <a:t>BS-E</a:t>
          </a:r>
        </a:p>
      </dgm:t>
    </dgm:pt>
    <dgm:pt modelId="{2C29D51E-AB11-124B-A2AF-F1CA820DD5D1}" type="parTrans" cxnId="{2E950650-6A0A-BE43-87FA-E4EA66D83094}">
      <dgm:prSet/>
      <dgm:spPr/>
      <dgm:t>
        <a:bodyPr/>
        <a:lstStyle/>
        <a:p>
          <a:endParaRPr lang="en-GB"/>
        </a:p>
      </dgm:t>
    </dgm:pt>
    <dgm:pt modelId="{2A5B0241-C0ED-504C-A947-1020906C6F3C}" type="sibTrans" cxnId="{2E950650-6A0A-BE43-87FA-E4EA66D83094}">
      <dgm:prSet/>
      <dgm:spPr/>
      <dgm:t>
        <a:bodyPr/>
        <a:lstStyle/>
        <a:p>
          <a:endParaRPr lang="en-GB"/>
        </a:p>
      </dgm:t>
    </dgm:pt>
    <dgm:pt modelId="{357A23D8-9470-A74B-BE54-1B860546755C}">
      <dgm:prSet phldrT="[Text]"/>
      <dgm:spPr/>
      <dgm:t>
        <a:bodyPr/>
        <a:lstStyle/>
        <a:p>
          <a:r>
            <a:rPr lang="en-GB" dirty="0"/>
            <a:t>NS5vEW4</a:t>
          </a:r>
        </a:p>
        <a:p>
          <a:r>
            <a:rPr lang="en-GB" dirty="0"/>
            <a:t>BS-F</a:t>
          </a:r>
        </a:p>
      </dgm:t>
    </dgm:pt>
    <dgm:pt modelId="{64DEBC48-CD43-1C41-B70E-7FED21045D67}" type="parTrans" cxnId="{F9AA927C-6F11-E348-981D-883AF8CEBC3E}">
      <dgm:prSet/>
      <dgm:spPr/>
      <dgm:t>
        <a:bodyPr/>
        <a:lstStyle/>
        <a:p>
          <a:endParaRPr lang="en-GB"/>
        </a:p>
      </dgm:t>
    </dgm:pt>
    <dgm:pt modelId="{251EC12A-4430-1B4B-B1DD-8E8CBD098112}" type="sibTrans" cxnId="{F9AA927C-6F11-E348-981D-883AF8CEBC3E}">
      <dgm:prSet/>
      <dgm:spPr/>
      <dgm:t>
        <a:bodyPr/>
        <a:lstStyle/>
        <a:p>
          <a:endParaRPr lang="en-GB"/>
        </a:p>
      </dgm:t>
    </dgm:pt>
    <dgm:pt modelId="{B370D8AB-5C67-7244-9585-D033EA514DCC}">
      <dgm:prSet/>
      <dgm:spPr/>
      <dgm:t>
        <a:bodyPr/>
        <a:lstStyle/>
        <a:p>
          <a:r>
            <a:rPr lang="en-GB" dirty="0"/>
            <a:t>NS6vES5</a:t>
          </a:r>
        </a:p>
        <a:p>
          <a:r>
            <a:rPr lang="en-GB" dirty="0"/>
            <a:t>BS-A</a:t>
          </a:r>
        </a:p>
      </dgm:t>
    </dgm:pt>
    <dgm:pt modelId="{4F181974-3763-5C42-9128-DAFD791487A8}" type="parTrans" cxnId="{B3EAAA03-D687-DC49-BE87-9CFD05F58ADF}">
      <dgm:prSet/>
      <dgm:spPr/>
      <dgm:t>
        <a:bodyPr/>
        <a:lstStyle/>
        <a:p>
          <a:endParaRPr lang="en-GB"/>
        </a:p>
      </dgm:t>
    </dgm:pt>
    <dgm:pt modelId="{FC13E318-AE65-B740-AF6B-F6350AA16285}" type="sibTrans" cxnId="{B3EAAA03-D687-DC49-BE87-9CFD05F58ADF}">
      <dgm:prSet/>
      <dgm:spPr/>
      <dgm:t>
        <a:bodyPr/>
        <a:lstStyle/>
        <a:p>
          <a:endParaRPr lang="en-GB"/>
        </a:p>
      </dgm:t>
    </dgm:pt>
    <dgm:pt modelId="{E36837B1-19C4-C540-AB0F-6CCCD4C09891}" type="pres">
      <dgm:prSet presAssocID="{393C5B50-2DA5-8C4C-93C6-F30F60060ED9}" presName="diagram" presStyleCnt="0">
        <dgm:presLayoutVars>
          <dgm:dir/>
          <dgm:resizeHandles val="exact"/>
        </dgm:presLayoutVars>
      </dgm:prSet>
      <dgm:spPr/>
    </dgm:pt>
    <dgm:pt modelId="{9534FF58-64BC-A642-8EB6-6B128EB6A4BD}" type="pres">
      <dgm:prSet presAssocID="{2CA2CCDD-AA93-5747-8120-32DAA30AF668}" presName="node" presStyleLbl="node1" presStyleIdx="0" presStyleCnt="6">
        <dgm:presLayoutVars>
          <dgm:bulletEnabled val="1"/>
        </dgm:presLayoutVars>
      </dgm:prSet>
      <dgm:spPr/>
    </dgm:pt>
    <dgm:pt modelId="{EEEC05D1-3F6D-0C47-A474-6D6E867E5473}" type="pres">
      <dgm:prSet presAssocID="{61F8E516-A047-F54C-8EE7-6369DED7AE0E}" presName="sibTrans" presStyleCnt="0"/>
      <dgm:spPr/>
    </dgm:pt>
    <dgm:pt modelId="{6036EEED-2A0D-D344-8C49-345FC205F296}" type="pres">
      <dgm:prSet presAssocID="{0818EBDF-B9D7-6B47-9A7C-A2CCFEBB0903}" presName="node" presStyleLbl="node1" presStyleIdx="1" presStyleCnt="6">
        <dgm:presLayoutVars>
          <dgm:bulletEnabled val="1"/>
        </dgm:presLayoutVars>
      </dgm:prSet>
      <dgm:spPr/>
    </dgm:pt>
    <dgm:pt modelId="{07E999DA-7F84-0A41-A235-242674F593FC}" type="pres">
      <dgm:prSet presAssocID="{F68454F9-17CE-9B46-9B3D-621FF9419E47}" presName="sibTrans" presStyleCnt="0"/>
      <dgm:spPr/>
    </dgm:pt>
    <dgm:pt modelId="{06B87F45-31CC-D24C-B40C-F7EBF79BF690}" type="pres">
      <dgm:prSet presAssocID="{8AFE1D10-AB9A-1243-9DD3-3B5350D7B338}" presName="node" presStyleLbl="node1" presStyleIdx="2" presStyleCnt="6">
        <dgm:presLayoutVars>
          <dgm:bulletEnabled val="1"/>
        </dgm:presLayoutVars>
      </dgm:prSet>
      <dgm:spPr/>
    </dgm:pt>
    <dgm:pt modelId="{DB7A5730-AC3C-B24C-AC24-D8BFEA15CB98}" type="pres">
      <dgm:prSet presAssocID="{BE53CF29-6B84-194A-8654-65FA988EA8AB}" presName="sibTrans" presStyleCnt="0"/>
      <dgm:spPr/>
    </dgm:pt>
    <dgm:pt modelId="{421E7073-02C7-2E4E-A2B4-1B711311D1F6}" type="pres">
      <dgm:prSet presAssocID="{9699A88B-B58C-2446-B0A2-301CC654C996}" presName="node" presStyleLbl="node1" presStyleIdx="3" presStyleCnt="6">
        <dgm:presLayoutVars>
          <dgm:bulletEnabled val="1"/>
        </dgm:presLayoutVars>
      </dgm:prSet>
      <dgm:spPr/>
    </dgm:pt>
    <dgm:pt modelId="{8A03DEA8-92DA-5644-8B0F-FC034733CC1A}" type="pres">
      <dgm:prSet presAssocID="{2A5B0241-C0ED-504C-A947-1020906C6F3C}" presName="sibTrans" presStyleCnt="0"/>
      <dgm:spPr/>
    </dgm:pt>
    <dgm:pt modelId="{8C0C3A54-E04C-E44A-8458-D74FEE8E8A81}" type="pres">
      <dgm:prSet presAssocID="{357A23D8-9470-A74B-BE54-1B860546755C}" presName="node" presStyleLbl="node1" presStyleIdx="4" presStyleCnt="6">
        <dgm:presLayoutVars>
          <dgm:bulletEnabled val="1"/>
        </dgm:presLayoutVars>
      </dgm:prSet>
      <dgm:spPr/>
    </dgm:pt>
    <dgm:pt modelId="{9B0EDEF1-F421-6044-95D4-C59977877077}" type="pres">
      <dgm:prSet presAssocID="{251EC12A-4430-1B4B-B1DD-8E8CBD098112}" presName="sibTrans" presStyleCnt="0"/>
      <dgm:spPr/>
    </dgm:pt>
    <dgm:pt modelId="{139C0177-96BB-5847-BF95-E79EF1D42D34}" type="pres">
      <dgm:prSet presAssocID="{B370D8AB-5C67-7244-9585-D033EA514DCC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AAA03-D687-DC49-BE87-9CFD05F58ADF}" srcId="{393C5B50-2DA5-8C4C-93C6-F30F60060ED9}" destId="{B370D8AB-5C67-7244-9585-D033EA514DCC}" srcOrd="5" destOrd="0" parTransId="{4F181974-3763-5C42-9128-DAFD791487A8}" sibTransId="{FC13E318-AE65-B740-AF6B-F6350AA16285}"/>
    <dgm:cxn modelId="{9D1F5826-5CCE-0445-91B9-A838909BC6B0}" type="presOf" srcId="{9699A88B-B58C-2446-B0A2-301CC654C996}" destId="{421E7073-02C7-2E4E-A2B4-1B711311D1F6}" srcOrd="0" destOrd="0" presId="urn:microsoft.com/office/officeart/2005/8/layout/default"/>
    <dgm:cxn modelId="{D19D924B-F9F2-6A45-8F38-5D7EAC1E58F7}" type="presOf" srcId="{393C5B50-2DA5-8C4C-93C6-F30F60060ED9}" destId="{E36837B1-19C4-C540-AB0F-6CCCD4C09891}" srcOrd="0" destOrd="0" presId="urn:microsoft.com/office/officeart/2005/8/layout/default"/>
    <dgm:cxn modelId="{2E950650-6A0A-BE43-87FA-E4EA66D83094}" srcId="{393C5B50-2DA5-8C4C-93C6-F30F60060ED9}" destId="{9699A88B-B58C-2446-B0A2-301CC654C996}" srcOrd="3" destOrd="0" parTransId="{2C29D51E-AB11-124B-A2AF-F1CA820DD5D1}" sibTransId="{2A5B0241-C0ED-504C-A947-1020906C6F3C}"/>
    <dgm:cxn modelId="{C7AA9B54-A4F4-BD48-9F7C-761B5EB9DFB1}" srcId="{393C5B50-2DA5-8C4C-93C6-F30F60060ED9}" destId="{0818EBDF-B9D7-6B47-9A7C-A2CCFEBB0903}" srcOrd="1" destOrd="0" parTransId="{784D7FA0-B220-C04C-92A7-DE22F7F6A900}" sibTransId="{F68454F9-17CE-9B46-9B3D-621FF9419E47}"/>
    <dgm:cxn modelId="{3AD5756B-69BC-7445-AB0A-871BFE82D545}" type="presOf" srcId="{B370D8AB-5C67-7244-9585-D033EA514DCC}" destId="{139C0177-96BB-5847-BF95-E79EF1D42D34}" srcOrd="0" destOrd="0" presId="urn:microsoft.com/office/officeart/2005/8/layout/default"/>
    <dgm:cxn modelId="{A1883578-8190-9D40-B1A3-E09071C60A93}" type="presOf" srcId="{357A23D8-9470-A74B-BE54-1B860546755C}" destId="{8C0C3A54-E04C-E44A-8458-D74FEE8E8A81}" srcOrd="0" destOrd="0" presId="urn:microsoft.com/office/officeart/2005/8/layout/default"/>
    <dgm:cxn modelId="{F9AA927C-6F11-E348-981D-883AF8CEBC3E}" srcId="{393C5B50-2DA5-8C4C-93C6-F30F60060ED9}" destId="{357A23D8-9470-A74B-BE54-1B860546755C}" srcOrd="4" destOrd="0" parTransId="{64DEBC48-CD43-1C41-B70E-7FED21045D67}" sibTransId="{251EC12A-4430-1B4B-B1DD-8E8CBD098112}"/>
    <dgm:cxn modelId="{B8947788-0969-5B48-AF0D-0B697EB3F7B9}" type="presOf" srcId="{8AFE1D10-AB9A-1243-9DD3-3B5350D7B338}" destId="{06B87F45-31CC-D24C-B40C-F7EBF79BF690}" srcOrd="0" destOrd="0" presId="urn:microsoft.com/office/officeart/2005/8/layout/default"/>
    <dgm:cxn modelId="{9693F6AC-82D8-9D41-9A30-D8937268D06E}" srcId="{393C5B50-2DA5-8C4C-93C6-F30F60060ED9}" destId="{8AFE1D10-AB9A-1243-9DD3-3B5350D7B338}" srcOrd="2" destOrd="0" parTransId="{55E11177-8BA1-114F-AE61-F6929A548DCF}" sibTransId="{BE53CF29-6B84-194A-8654-65FA988EA8AB}"/>
    <dgm:cxn modelId="{429BA1B7-4E03-5B48-9444-5D924987AE98}" type="presOf" srcId="{0818EBDF-B9D7-6B47-9A7C-A2CCFEBB0903}" destId="{6036EEED-2A0D-D344-8C49-345FC205F296}" srcOrd="0" destOrd="0" presId="urn:microsoft.com/office/officeart/2005/8/layout/default"/>
    <dgm:cxn modelId="{22D51DE4-FB87-9A4F-8768-38E31BFA5A91}" srcId="{393C5B50-2DA5-8C4C-93C6-F30F60060ED9}" destId="{2CA2CCDD-AA93-5747-8120-32DAA30AF668}" srcOrd="0" destOrd="0" parTransId="{6A85109D-C0E8-F646-9483-86829973DFFD}" sibTransId="{61F8E516-A047-F54C-8EE7-6369DED7AE0E}"/>
    <dgm:cxn modelId="{4AFCFFE4-3BF0-854D-9B39-560648CA45E2}" type="presOf" srcId="{2CA2CCDD-AA93-5747-8120-32DAA30AF668}" destId="{9534FF58-64BC-A642-8EB6-6B128EB6A4BD}" srcOrd="0" destOrd="0" presId="urn:microsoft.com/office/officeart/2005/8/layout/default"/>
    <dgm:cxn modelId="{78D6640A-3BA2-184C-9DC3-DA9B0E4C0917}" type="presParOf" srcId="{E36837B1-19C4-C540-AB0F-6CCCD4C09891}" destId="{9534FF58-64BC-A642-8EB6-6B128EB6A4BD}" srcOrd="0" destOrd="0" presId="urn:microsoft.com/office/officeart/2005/8/layout/default"/>
    <dgm:cxn modelId="{7455DB41-E1B3-2345-A5CF-E4DDE3A96232}" type="presParOf" srcId="{E36837B1-19C4-C540-AB0F-6CCCD4C09891}" destId="{EEEC05D1-3F6D-0C47-A474-6D6E867E5473}" srcOrd="1" destOrd="0" presId="urn:microsoft.com/office/officeart/2005/8/layout/default"/>
    <dgm:cxn modelId="{E7D5A076-DE51-AF47-B2B4-AB6FBCD43310}" type="presParOf" srcId="{E36837B1-19C4-C540-AB0F-6CCCD4C09891}" destId="{6036EEED-2A0D-D344-8C49-345FC205F296}" srcOrd="2" destOrd="0" presId="urn:microsoft.com/office/officeart/2005/8/layout/default"/>
    <dgm:cxn modelId="{03ED1631-9972-D74F-959C-FC75050C19C4}" type="presParOf" srcId="{E36837B1-19C4-C540-AB0F-6CCCD4C09891}" destId="{07E999DA-7F84-0A41-A235-242674F593FC}" srcOrd="3" destOrd="0" presId="urn:microsoft.com/office/officeart/2005/8/layout/default"/>
    <dgm:cxn modelId="{2470F618-F7BC-8341-A99B-5D18720DAA73}" type="presParOf" srcId="{E36837B1-19C4-C540-AB0F-6CCCD4C09891}" destId="{06B87F45-31CC-D24C-B40C-F7EBF79BF690}" srcOrd="4" destOrd="0" presId="urn:microsoft.com/office/officeart/2005/8/layout/default"/>
    <dgm:cxn modelId="{646D4D0A-E927-1748-B79B-8DFB7152F8E5}" type="presParOf" srcId="{E36837B1-19C4-C540-AB0F-6CCCD4C09891}" destId="{DB7A5730-AC3C-B24C-AC24-D8BFEA15CB98}" srcOrd="5" destOrd="0" presId="urn:microsoft.com/office/officeart/2005/8/layout/default"/>
    <dgm:cxn modelId="{B0D46FAD-4091-1744-9D81-2280BD36ABD1}" type="presParOf" srcId="{E36837B1-19C4-C540-AB0F-6CCCD4C09891}" destId="{421E7073-02C7-2E4E-A2B4-1B711311D1F6}" srcOrd="6" destOrd="0" presId="urn:microsoft.com/office/officeart/2005/8/layout/default"/>
    <dgm:cxn modelId="{D7F61D38-CCB1-CB44-A383-75AD814422C9}" type="presParOf" srcId="{E36837B1-19C4-C540-AB0F-6CCCD4C09891}" destId="{8A03DEA8-92DA-5644-8B0F-FC034733CC1A}" srcOrd="7" destOrd="0" presId="urn:microsoft.com/office/officeart/2005/8/layout/default"/>
    <dgm:cxn modelId="{D6E5EA80-8643-0443-84EC-5620394189D4}" type="presParOf" srcId="{E36837B1-19C4-C540-AB0F-6CCCD4C09891}" destId="{8C0C3A54-E04C-E44A-8458-D74FEE8E8A81}" srcOrd="8" destOrd="0" presId="urn:microsoft.com/office/officeart/2005/8/layout/default"/>
    <dgm:cxn modelId="{9DC739FE-654C-B448-AB44-E6223DD06421}" type="presParOf" srcId="{E36837B1-19C4-C540-AB0F-6CCCD4C09891}" destId="{9B0EDEF1-F421-6044-95D4-C59977877077}" srcOrd="9" destOrd="0" presId="urn:microsoft.com/office/officeart/2005/8/layout/default"/>
    <dgm:cxn modelId="{0CC79DCC-738E-D547-8F54-3AED3ADB5E39}" type="presParOf" srcId="{E36837B1-19C4-C540-AB0F-6CCCD4C09891}" destId="{139C0177-96BB-5847-BF95-E79EF1D42D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C5B50-2DA5-8C4C-93C6-F30F60060ED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A2CCDD-AA93-5747-8120-32DAA30AF668}">
      <dgm:prSet phldrT="[Text]"/>
      <dgm:spPr/>
      <dgm:t>
        <a:bodyPr/>
        <a:lstStyle/>
        <a:p>
          <a:r>
            <a:rPr lang="en-GB" dirty="0"/>
            <a:t>NS1vEW5 BS-C</a:t>
          </a:r>
        </a:p>
      </dgm:t>
    </dgm:pt>
    <dgm:pt modelId="{6A85109D-C0E8-F646-9483-86829973DFFD}" type="parTrans" cxnId="{22D51DE4-FB87-9A4F-8768-38E31BFA5A91}">
      <dgm:prSet/>
      <dgm:spPr/>
      <dgm:t>
        <a:bodyPr/>
        <a:lstStyle/>
        <a:p>
          <a:endParaRPr lang="en-GB"/>
        </a:p>
      </dgm:t>
    </dgm:pt>
    <dgm:pt modelId="{61F8E516-A047-F54C-8EE7-6369DED7AE0E}" type="sibTrans" cxnId="{22D51DE4-FB87-9A4F-8768-38E31BFA5A91}">
      <dgm:prSet/>
      <dgm:spPr/>
      <dgm:t>
        <a:bodyPr/>
        <a:lstStyle/>
        <a:p>
          <a:endParaRPr lang="en-GB"/>
        </a:p>
      </dgm:t>
    </dgm:pt>
    <dgm:pt modelId="{0818EBDF-B9D7-6B47-9A7C-A2CCFEBB0903}">
      <dgm:prSet phldrT="[Text]"/>
      <dgm:spPr/>
      <dgm:t>
        <a:bodyPr/>
        <a:lstStyle/>
        <a:p>
          <a:r>
            <a:rPr lang="en-GB" dirty="0"/>
            <a:t>NS2vEW6</a:t>
          </a:r>
        </a:p>
        <a:p>
          <a:r>
            <a:rPr lang="en-GB" dirty="0"/>
            <a:t>BS-D</a:t>
          </a:r>
        </a:p>
      </dgm:t>
    </dgm:pt>
    <dgm:pt modelId="{784D7FA0-B220-C04C-92A7-DE22F7F6A900}" type="parTrans" cxnId="{C7AA9B54-A4F4-BD48-9F7C-761B5EB9DFB1}">
      <dgm:prSet/>
      <dgm:spPr/>
      <dgm:t>
        <a:bodyPr/>
        <a:lstStyle/>
        <a:p>
          <a:endParaRPr lang="en-GB"/>
        </a:p>
      </dgm:t>
    </dgm:pt>
    <dgm:pt modelId="{F68454F9-17CE-9B46-9B3D-621FF9419E47}" type="sibTrans" cxnId="{C7AA9B54-A4F4-BD48-9F7C-761B5EB9DFB1}">
      <dgm:prSet/>
      <dgm:spPr/>
      <dgm:t>
        <a:bodyPr/>
        <a:lstStyle/>
        <a:p>
          <a:endParaRPr lang="en-GB"/>
        </a:p>
      </dgm:t>
    </dgm:pt>
    <dgm:pt modelId="{8AFE1D10-AB9A-1243-9DD3-3B5350D7B338}">
      <dgm:prSet phldrT="[Text]"/>
      <dgm:spPr/>
      <dgm:t>
        <a:bodyPr/>
        <a:lstStyle/>
        <a:p>
          <a:r>
            <a:rPr lang="en-GB" dirty="0"/>
            <a:t>NS3vEW1</a:t>
          </a:r>
        </a:p>
        <a:p>
          <a:r>
            <a:rPr lang="en-GB" dirty="0"/>
            <a:t>BS-E</a:t>
          </a:r>
        </a:p>
      </dgm:t>
    </dgm:pt>
    <dgm:pt modelId="{55E11177-8BA1-114F-AE61-F6929A548DCF}" type="parTrans" cxnId="{9693F6AC-82D8-9D41-9A30-D8937268D06E}">
      <dgm:prSet/>
      <dgm:spPr/>
      <dgm:t>
        <a:bodyPr/>
        <a:lstStyle/>
        <a:p>
          <a:endParaRPr lang="en-GB"/>
        </a:p>
      </dgm:t>
    </dgm:pt>
    <dgm:pt modelId="{BE53CF29-6B84-194A-8654-65FA988EA8AB}" type="sibTrans" cxnId="{9693F6AC-82D8-9D41-9A30-D8937268D06E}">
      <dgm:prSet/>
      <dgm:spPr/>
      <dgm:t>
        <a:bodyPr/>
        <a:lstStyle/>
        <a:p>
          <a:endParaRPr lang="en-GB"/>
        </a:p>
      </dgm:t>
    </dgm:pt>
    <dgm:pt modelId="{9699A88B-B58C-2446-B0A2-301CC654C996}">
      <dgm:prSet phldrT="[Text]"/>
      <dgm:spPr/>
      <dgm:t>
        <a:bodyPr/>
        <a:lstStyle/>
        <a:p>
          <a:r>
            <a:rPr lang="en-GB" dirty="0"/>
            <a:t>NS4vEW2</a:t>
          </a:r>
        </a:p>
        <a:p>
          <a:r>
            <a:rPr lang="en-GB" dirty="0"/>
            <a:t>BS-F</a:t>
          </a:r>
        </a:p>
      </dgm:t>
    </dgm:pt>
    <dgm:pt modelId="{2C29D51E-AB11-124B-A2AF-F1CA820DD5D1}" type="parTrans" cxnId="{2E950650-6A0A-BE43-87FA-E4EA66D83094}">
      <dgm:prSet/>
      <dgm:spPr/>
      <dgm:t>
        <a:bodyPr/>
        <a:lstStyle/>
        <a:p>
          <a:endParaRPr lang="en-GB"/>
        </a:p>
      </dgm:t>
    </dgm:pt>
    <dgm:pt modelId="{2A5B0241-C0ED-504C-A947-1020906C6F3C}" type="sibTrans" cxnId="{2E950650-6A0A-BE43-87FA-E4EA66D83094}">
      <dgm:prSet/>
      <dgm:spPr/>
      <dgm:t>
        <a:bodyPr/>
        <a:lstStyle/>
        <a:p>
          <a:endParaRPr lang="en-GB"/>
        </a:p>
      </dgm:t>
    </dgm:pt>
    <dgm:pt modelId="{357A23D8-9470-A74B-BE54-1B860546755C}">
      <dgm:prSet phldrT="[Text]"/>
      <dgm:spPr/>
      <dgm:t>
        <a:bodyPr/>
        <a:lstStyle/>
        <a:p>
          <a:r>
            <a:rPr lang="en-GB" dirty="0"/>
            <a:t>NS5vEW3</a:t>
          </a:r>
        </a:p>
        <a:p>
          <a:r>
            <a:rPr lang="en-GB" dirty="0"/>
            <a:t>BS-A</a:t>
          </a:r>
        </a:p>
      </dgm:t>
    </dgm:pt>
    <dgm:pt modelId="{64DEBC48-CD43-1C41-B70E-7FED21045D67}" type="parTrans" cxnId="{F9AA927C-6F11-E348-981D-883AF8CEBC3E}">
      <dgm:prSet/>
      <dgm:spPr/>
      <dgm:t>
        <a:bodyPr/>
        <a:lstStyle/>
        <a:p>
          <a:endParaRPr lang="en-GB"/>
        </a:p>
      </dgm:t>
    </dgm:pt>
    <dgm:pt modelId="{251EC12A-4430-1B4B-B1DD-8E8CBD098112}" type="sibTrans" cxnId="{F9AA927C-6F11-E348-981D-883AF8CEBC3E}">
      <dgm:prSet/>
      <dgm:spPr/>
      <dgm:t>
        <a:bodyPr/>
        <a:lstStyle/>
        <a:p>
          <a:endParaRPr lang="en-GB"/>
        </a:p>
      </dgm:t>
    </dgm:pt>
    <dgm:pt modelId="{B370D8AB-5C67-7244-9585-D033EA514DCC}">
      <dgm:prSet/>
      <dgm:spPr/>
      <dgm:t>
        <a:bodyPr/>
        <a:lstStyle/>
        <a:p>
          <a:r>
            <a:rPr lang="en-GB" dirty="0"/>
            <a:t>NS6vES4</a:t>
          </a:r>
        </a:p>
        <a:p>
          <a:r>
            <a:rPr lang="en-GB" dirty="0"/>
            <a:t>BS-B</a:t>
          </a:r>
        </a:p>
      </dgm:t>
    </dgm:pt>
    <dgm:pt modelId="{4F181974-3763-5C42-9128-DAFD791487A8}" type="parTrans" cxnId="{B3EAAA03-D687-DC49-BE87-9CFD05F58ADF}">
      <dgm:prSet/>
      <dgm:spPr/>
    </dgm:pt>
    <dgm:pt modelId="{FC13E318-AE65-B740-AF6B-F6350AA16285}" type="sibTrans" cxnId="{B3EAAA03-D687-DC49-BE87-9CFD05F58ADF}">
      <dgm:prSet/>
      <dgm:spPr/>
    </dgm:pt>
    <dgm:pt modelId="{E36837B1-19C4-C540-AB0F-6CCCD4C09891}" type="pres">
      <dgm:prSet presAssocID="{393C5B50-2DA5-8C4C-93C6-F30F60060ED9}" presName="diagram" presStyleCnt="0">
        <dgm:presLayoutVars>
          <dgm:dir/>
          <dgm:resizeHandles val="exact"/>
        </dgm:presLayoutVars>
      </dgm:prSet>
      <dgm:spPr/>
    </dgm:pt>
    <dgm:pt modelId="{9534FF58-64BC-A642-8EB6-6B128EB6A4BD}" type="pres">
      <dgm:prSet presAssocID="{2CA2CCDD-AA93-5747-8120-32DAA30AF668}" presName="node" presStyleLbl="node1" presStyleIdx="0" presStyleCnt="6">
        <dgm:presLayoutVars>
          <dgm:bulletEnabled val="1"/>
        </dgm:presLayoutVars>
      </dgm:prSet>
      <dgm:spPr/>
    </dgm:pt>
    <dgm:pt modelId="{EEEC05D1-3F6D-0C47-A474-6D6E867E5473}" type="pres">
      <dgm:prSet presAssocID="{61F8E516-A047-F54C-8EE7-6369DED7AE0E}" presName="sibTrans" presStyleCnt="0"/>
      <dgm:spPr/>
    </dgm:pt>
    <dgm:pt modelId="{6036EEED-2A0D-D344-8C49-345FC205F296}" type="pres">
      <dgm:prSet presAssocID="{0818EBDF-B9D7-6B47-9A7C-A2CCFEBB0903}" presName="node" presStyleLbl="node1" presStyleIdx="1" presStyleCnt="6">
        <dgm:presLayoutVars>
          <dgm:bulletEnabled val="1"/>
        </dgm:presLayoutVars>
      </dgm:prSet>
      <dgm:spPr/>
    </dgm:pt>
    <dgm:pt modelId="{07E999DA-7F84-0A41-A235-242674F593FC}" type="pres">
      <dgm:prSet presAssocID="{F68454F9-17CE-9B46-9B3D-621FF9419E47}" presName="sibTrans" presStyleCnt="0"/>
      <dgm:spPr/>
    </dgm:pt>
    <dgm:pt modelId="{06B87F45-31CC-D24C-B40C-F7EBF79BF690}" type="pres">
      <dgm:prSet presAssocID="{8AFE1D10-AB9A-1243-9DD3-3B5350D7B338}" presName="node" presStyleLbl="node1" presStyleIdx="2" presStyleCnt="6">
        <dgm:presLayoutVars>
          <dgm:bulletEnabled val="1"/>
        </dgm:presLayoutVars>
      </dgm:prSet>
      <dgm:spPr/>
    </dgm:pt>
    <dgm:pt modelId="{DB7A5730-AC3C-B24C-AC24-D8BFEA15CB98}" type="pres">
      <dgm:prSet presAssocID="{BE53CF29-6B84-194A-8654-65FA988EA8AB}" presName="sibTrans" presStyleCnt="0"/>
      <dgm:spPr/>
    </dgm:pt>
    <dgm:pt modelId="{421E7073-02C7-2E4E-A2B4-1B711311D1F6}" type="pres">
      <dgm:prSet presAssocID="{9699A88B-B58C-2446-B0A2-301CC654C996}" presName="node" presStyleLbl="node1" presStyleIdx="3" presStyleCnt="6">
        <dgm:presLayoutVars>
          <dgm:bulletEnabled val="1"/>
        </dgm:presLayoutVars>
      </dgm:prSet>
      <dgm:spPr/>
    </dgm:pt>
    <dgm:pt modelId="{8A03DEA8-92DA-5644-8B0F-FC034733CC1A}" type="pres">
      <dgm:prSet presAssocID="{2A5B0241-C0ED-504C-A947-1020906C6F3C}" presName="sibTrans" presStyleCnt="0"/>
      <dgm:spPr/>
    </dgm:pt>
    <dgm:pt modelId="{8C0C3A54-E04C-E44A-8458-D74FEE8E8A81}" type="pres">
      <dgm:prSet presAssocID="{357A23D8-9470-A74B-BE54-1B860546755C}" presName="node" presStyleLbl="node1" presStyleIdx="4" presStyleCnt="6">
        <dgm:presLayoutVars>
          <dgm:bulletEnabled val="1"/>
        </dgm:presLayoutVars>
      </dgm:prSet>
      <dgm:spPr/>
    </dgm:pt>
    <dgm:pt modelId="{9B0EDEF1-F421-6044-95D4-C59977877077}" type="pres">
      <dgm:prSet presAssocID="{251EC12A-4430-1B4B-B1DD-8E8CBD098112}" presName="sibTrans" presStyleCnt="0"/>
      <dgm:spPr/>
    </dgm:pt>
    <dgm:pt modelId="{139C0177-96BB-5847-BF95-E79EF1D42D34}" type="pres">
      <dgm:prSet presAssocID="{B370D8AB-5C67-7244-9585-D033EA514DCC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AAA03-D687-DC49-BE87-9CFD05F58ADF}" srcId="{393C5B50-2DA5-8C4C-93C6-F30F60060ED9}" destId="{B370D8AB-5C67-7244-9585-D033EA514DCC}" srcOrd="5" destOrd="0" parTransId="{4F181974-3763-5C42-9128-DAFD791487A8}" sibTransId="{FC13E318-AE65-B740-AF6B-F6350AA16285}"/>
    <dgm:cxn modelId="{9D1F5826-5CCE-0445-91B9-A838909BC6B0}" type="presOf" srcId="{9699A88B-B58C-2446-B0A2-301CC654C996}" destId="{421E7073-02C7-2E4E-A2B4-1B711311D1F6}" srcOrd="0" destOrd="0" presId="urn:microsoft.com/office/officeart/2005/8/layout/default"/>
    <dgm:cxn modelId="{D19D924B-F9F2-6A45-8F38-5D7EAC1E58F7}" type="presOf" srcId="{393C5B50-2DA5-8C4C-93C6-F30F60060ED9}" destId="{E36837B1-19C4-C540-AB0F-6CCCD4C09891}" srcOrd="0" destOrd="0" presId="urn:microsoft.com/office/officeart/2005/8/layout/default"/>
    <dgm:cxn modelId="{2E950650-6A0A-BE43-87FA-E4EA66D83094}" srcId="{393C5B50-2DA5-8C4C-93C6-F30F60060ED9}" destId="{9699A88B-B58C-2446-B0A2-301CC654C996}" srcOrd="3" destOrd="0" parTransId="{2C29D51E-AB11-124B-A2AF-F1CA820DD5D1}" sibTransId="{2A5B0241-C0ED-504C-A947-1020906C6F3C}"/>
    <dgm:cxn modelId="{C7AA9B54-A4F4-BD48-9F7C-761B5EB9DFB1}" srcId="{393C5B50-2DA5-8C4C-93C6-F30F60060ED9}" destId="{0818EBDF-B9D7-6B47-9A7C-A2CCFEBB0903}" srcOrd="1" destOrd="0" parTransId="{784D7FA0-B220-C04C-92A7-DE22F7F6A900}" sibTransId="{F68454F9-17CE-9B46-9B3D-621FF9419E47}"/>
    <dgm:cxn modelId="{3AD5756B-69BC-7445-AB0A-871BFE82D545}" type="presOf" srcId="{B370D8AB-5C67-7244-9585-D033EA514DCC}" destId="{139C0177-96BB-5847-BF95-E79EF1D42D34}" srcOrd="0" destOrd="0" presId="urn:microsoft.com/office/officeart/2005/8/layout/default"/>
    <dgm:cxn modelId="{A1883578-8190-9D40-B1A3-E09071C60A93}" type="presOf" srcId="{357A23D8-9470-A74B-BE54-1B860546755C}" destId="{8C0C3A54-E04C-E44A-8458-D74FEE8E8A81}" srcOrd="0" destOrd="0" presId="urn:microsoft.com/office/officeart/2005/8/layout/default"/>
    <dgm:cxn modelId="{F9AA927C-6F11-E348-981D-883AF8CEBC3E}" srcId="{393C5B50-2DA5-8C4C-93C6-F30F60060ED9}" destId="{357A23D8-9470-A74B-BE54-1B860546755C}" srcOrd="4" destOrd="0" parTransId="{64DEBC48-CD43-1C41-B70E-7FED21045D67}" sibTransId="{251EC12A-4430-1B4B-B1DD-8E8CBD098112}"/>
    <dgm:cxn modelId="{B8947788-0969-5B48-AF0D-0B697EB3F7B9}" type="presOf" srcId="{8AFE1D10-AB9A-1243-9DD3-3B5350D7B338}" destId="{06B87F45-31CC-D24C-B40C-F7EBF79BF690}" srcOrd="0" destOrd="0" presId="urn:microsoft.com/office/officeart/2005/8/layout/default"/>
    <dgm:cxn modelId="{9693F6AC-82D8-9D41-9A30-D8937268D06E}" srcId="{393C5B50-2DA5-8C4C-93C6-F30F60060ED9}" destId="{8AFE1D10-AB9A-1243-9DD3-3B5350D7B338}" srcOrd="2" destOrd="0" parTransId="{55E11177-8BA1-114F-AE61-F6929A548DCF}" sibTransId="{BE53CF29-6B84-194A-8654-65FA988EA8AB}"/>
    <dgm:cxn modelId="{429BA1B7-4E03-5B48-9444-5D924987AE98}" type="presOf" srcId="{0818EBDF-B9D7-6B47-9A7C-A2CCFEBB0903}" destId="{6036EEED-2A0D-D344-8C49-345FC205F296}" srcOrd="0" destOrd="0" presId="urn:microsoft.com/office/officeart/2005/8/layout/default"/>
    <dgm:cxn modelId="{22D51DE4-FB87-9A4F-8768-38E31BFA5A91}" srcId="{393C5B50-2DA5-8C4C-93C6-F30F60060ED9}" destId="{2CA2CCDD-AA93-5747-8120-32DAA30AF668}" srcOrd="0" destOrd="0" parTransId="{6A85109D-C0E8-F646-9483-86829973DFFD}" sibTransId="{61F8E516-A047-F54C-8EE7-6369DED7AE0E}"/>
    <dgm:cxn modelId="{4AFCFFE4-3BF0-854D-9B39-560648CA45E2}" type="presOf" srcId="{2CA2CCDD-AA93-5747-8120-32DAA30AF668}" destId="{9534FF58-64BC-A642-8EB6-6B128EB6A4BD}" srcOrd="0" destOrd="0" presId="urn:microsoft.com/office/officeart/2005/8/layout/default"/>
    <dgm:cxn modelId="{78D6640A-3BA2-184C-9DC3-DA9B0E4C0917}" type="presParOf" srcId="{E36837B1-19C4-C540-AB0F-6CCCD4C09891}" destId="{9534FF58-64BC-A642-8EB6-6B128EB6A4BD}" srcOrd="0" destOrd="0" presId="urn:microsoft.com/office/officeart/2005/8/layout/default"/>
    <dgm:cxn modelId="{7455DB41-E1B3-2345-A5CF-E4DDE3A96232}" type="presParOf" srcId="{E36837B1-19C4-C540-AB0F-6CCCD4C09891}" destId="{EEEC05D1-3F6D-0C47-A474-6D6E867E5473}" srcOrd="1" destOrd="0" presId="urn:microsoft.com/office/officeart/2005/8/layout/default"/>
    <dgm:cxn modelId="{E7D5A076-DE51-AF47-B2B4-AB6FBCD43310}" type="presParOf" srcId="{E36837B1-19C4-C540-AB0F-6CCCD4C09891}" destId="{6036EEED-2A0D-D344-8C49-345FC205F296}" srcOrd="2" destOrd="0" presId="urn:microsoft.com/office/officeart/2005/8/layout/default"/>
    <dgm:cxn modelId="{03ED1631-9972-D74F-959C-FC75050C19C4}" type="presParOf" srcId="{E36837B1-19C4-C540-AB0F-6CCCD4C09891}" destId="{07E999DA-7F84-0A41-A235-242674F593FC}" srcOrd="3" destOrd="0" presId="urn:microsoft.com/office/officeart/2005/8/layout/default"/>
    <dgm:cxn modelId="{2470F618-F7BC-8341-A99B-5D18720DAA73}" type="presParOf" srcId="{E36837B1-19C4-C540-AB0F-6CCCD4C09891}" destId="{06B87F45-31CC-D24C-B40C-F7EBF79BF690}" srcOrd="4" destOrd="0" presId="urn:microsoft.com/office/officeart/2005/8/layout/default"/>
    <dgm:cxn modelId="{646D4D0A-E927-1748-B79B-8DFB7152F8E5}" type="presParOf" srcId="{E36837B1-19C4-C540-AB0F-6CCCD4C09891}" destId="{DB7A5730-AC3C-B24C-AC24-D8BFEA15CB98}" srcOrd="5" destOrd="0" presId="urn:microsoft.com/office/officeart/2005/8/layout/default"/>
    <dgm:cxn modelId="{B0D46FAD-4091-1744-9D81-2280BD36ABD1}" type="presParOf" srcId="{E36837B1-19C4-C540-AB0F-6CCCD4C09891}" destId="{421E7073-02C7-2E4E-A2B4-1B711311D1F6}" srcOrd="6" destOrd="0" presId="urn:microsoft.com/office/officeart/2005/8/layout/default"/>
    <dgm:cxn modelId="{D7F61D38-CCB1-CB44-A383-75AD814422C9}" type="presParOf" srcId="{E36837B1-19C4-C540-AB0F-6CCCD4C09891}" destId="{8A03DEA8-92DA-5644-8B0F-FC034733CC1A}" srcOrd="7" destOrd="0" presId="urn:microsoft.com/office/officeart/2005/8/layout/default"/>
    <dgm:cxn modelId="{D6E5EA80-8643-0443-84EC-5620394189D4}" type="presParOf" srcId="{E36837B1-19C4-C540-AB0F-6CCCD4C09891}" destId="{8C0C3A54-E04C-E44A-8458-D74FEE8E8A81}" srcOrd="8" destOrd="0" presId="urn:microsoft.com/office/officeart/2005/8/layout/default"/>
    <dgm:cxn modelId="{9DC739FE-654C-B448-AB44-E6223DD06421}" type="presParOf" srcId="{E36837B1-19C4-C540-AB0F-6CCCD4C09891}" destId="{9B0EDEF1-F421-6044-95D4-C59977877077}" srcOrd="9" destOrd="0" presId="urn:microsoft.com/office/officeart/2005/8/layout/default"/>
    <dgm:cxn modelId="{0CC79DCC-738E-D547-8F54-3AED3ADB5E39}" type="presParOf" srcId="{E36837B1-19C4-C540-AB0F-6CCCD4C09891}" destId="{139C0177-96BB-5847-BF95-E79EF1D42D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C5B50-2DA5-8C4C-93C6-F30F60060ED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A2CCDD-AA93-5747-8120-32DAA30AF668}">
      <dgm:prSet phldrT="[Text]"/>
      <dgm:spPr/>
      <dgm:t>
        <a:bodyPr/>
        <a:lstStyle/>
        <a:p>
          <a:r>
            <a:rPr lang="en-GB" dirty="0"/>
            <a:t>NS1vEW4 BS-D</a:t>
          </a:r>
        </a:p>
      </dgm:t>
    </dgm:pt>
    <dgm:pt modelId="{6A85109D-C0E8-F646-9483-86829973DFFD}" type="parTrans" cxnId="{22D51DE4-FB87-9A4F-8768-38E31BFA5A91}">
      <dgm:prSet/>
      <dgm:spPr/>
      <dgm:t>
        <a:bodyPr/>
        <a:lstStyle/>
        <a:p>
          <a:endParaRPr lang="en-GB"/>
        </a:p>
      </dgm:t>
    </dgm:pt>
    <dgm:pt modelId="{61F8E516-A047-F54C-8EE7-6369DED7AE0E}" type="sibTrans" cxnId="{22D51DE4-FB87-9A4F-8768-38E31BFA5A91}">
      <dgm:prSet/>
      <dgm:spPr/>
      <dgm:t>
        <a:bodyPr/>
        <a:lstStyle/>
        <a:p>
          <a:endParaRPr lang="en-GB"/>
        </a:p>
      </dgm:t>
    </dgm:pt>
    <dgm:pt modelId="{0818EBDF-B9D7-6B47-9A7C-A2CCFEBB0903}">
      <dgm:prSet phldrT="[Text]"/>
      <dgm:spPr/>
      <dgm:t>
        <a:bodyPr/>
        <a:lstStyle/>
        <a:p>
          <a:r>
            <a:rPr lang="en-GB" dirty="0"/>
            <a:t>NS2vEW5</a:t>
          </a:r>
        </a:p>
        <a:p>
          <a:r>
            <a:rPr lang="en-GB" dirty="0"/>
            <a:t>BS-E</a:t>
          </a:r>
        </a:p>
      </dgm:t>
    </dgm:pt>
    <dgm:pt modelId="{784D7FA0-B220-C04C-92A7-DE22F7F6A900}" type="parTrans" cxnId="{C7AA9B54-A4F4-BD48-9F7C-761B5EB9DFB1}">
      <dgm:prSet/>
      <dgm:spPr/>
      <dgm:t>
        <a:bodyPr/>
        <a:lstStyle/>
        <a:p>
          <a:endParaRPr lang="en-GB"/>
        </a:p>
      </dgm:t>
    </dgm:pt>
    <dgm:pt modelId="{F68454F9-17CE-9B46-9B3D-621FF9419E47}" type="sibTrans" cxnId="{C7AA9B54-A4F4-BD48-9F7C-761B5EB9DFB1}">
      <dgm:prSet/>
      <dgm:spPr/>
      <dgm:t>
        <a:bodyPr/>
        <a:lstStyle/>
        <a:p>
          <a:endParaRPr lang="en-GB"/>
        </a:p>
      </dgm:t>
    </dgm:pt>
    <dgm:pt modelId="{8AFE1D10-AB9A-1243-9DD3-3B5350D7B338}">
      <dgm:prSet phldrT="[Text]"/>
      <dgm:spPr/>
      <dgm:t>
        <a:bodyPr/>
        <a:lstStyle/>
        <a:p>
          <a:r>
            <a:rPr lang="en-GB" dirty="0"/>
            <a:t>NS3vEW6</a:t>
          </a:r>
        </a:p>
        <a:p>
          <a:r>
            <a:rPr lang="en-GB" dirty="0"/>
            <a:t>BS-F</a:t>
          </a:r>
        </a:p>
      </dgm:t>
    </dgm:pt>
    <dgm:pt modelId="{55E11177-8BA1-114F-AE61-F6929A548DCF}" type="parTrans" cxnId="{9693F6AC-82D8-9D41-9A30-D8937268D06E}">
      <dgm:prSet/>
      <dgm:spPr/>
      <dgm:t>
        <a:bodyPr/>
        <a:lstStyle/>
        <a:p>
          <a:endParaRPr lang="en-GB"/>
        </a:p>
      </dgm:t>
    </dgm:pt>
    <dgm:pt modelId="{BE53CF29-6B84-194A-8654-65FA988EA8AB}" type="sibTrans" cxnId="{9693F6AC-82D8-9D41-9A30-D8937268D06E}">
      <dgm:prSet/>
      <dgm:spPr/>
      <dgm:t>
        <a:bodyPr/>
        <a:lstStyle/>
        <a:p>
          <a:endParaRPr lang="en-GB"/>
        </a:p>
      </dgm:t>
    </dgm:pt>
    <dgm:pt modelId="{9699A88B-B58C-2446-B0A2-301CC654C996}">
      <dgm:prSet phldrT="[Text]"/>
      <dgm:spPr/>
      <dgm:t>
        <a:bodyPr/>
        <a:lstStyle/>
        <a:p>
          <a:r>
            <a:rPr lang="en-GB" dirty="0"/>
            <a:t>NS4vEW1</a:t>
          </a:r>
        </a:p>
        <a:p>
          <a:r>
            <a:rPr lang="en-GB" dirty="0"/>
            <a:t>BS-A</a:t>
          </a:r>
        </a:p>
      </dgm:t>
    </dgm:pt>
    <dgm:pt modelId="{2C29D51E-AB11-124B-A2AF-F1CA820DD5D1}" type="parTrans" cxnId="{2E950650-6A0A-BE43-87FA-E4EA66D83094}">
      <dgm:prSet/>
      <dgm:spPr/>
      <dgm:t>
        <a:bodyPr/>
        <a:lstStyle/>
        <a:p>
          <a:endParaRPr lang="en-GB"/>
        </a:p>
      </dgm:t>
    </dgm:pt>
    <dgm:pt modelId="{2A5B0241-C0ED-504C-A947-1020906C6F3C}" type="sibTrans" cxnId="{2E950650-6A0A-BE43-87FA-E4EA66D83094}">
      <dgm:prSet/>
      <dgm:spPr/>
      <dgm:t>
        <a:bodyPr/>
        <a:lstStyle/>
        <a:p>
          <a:endParaRPr lang="en-GB"/>
        </a:p>
      </dgm:t>
    </dgm:pt>
    <dgm:pt modelId="{357A23D8-9470-A74B-BE54-1B860546755C}">
      <dgm:prSet phldrT="[Text]"/>
      <dgm:spPr/>
      <dgm:t>
        <a:bodyPr/>
        <a:lstStyle/>
        <a:p>
          <a:r>
            <a:rPr lang="en-GB" dirty="0"/>
            <a:t>NS5vEW2</a:t>
          </a:r>
        </a:p>
        <a:p>
          <a:r>
            <a:rPr lang="en-GB" dirty="0"/>
            <a:t>BS-B</a:t>
          </a:r>
        </a:p>
      </dgm:t>
    </dgm:pt>
    <dgm:pt modelId="{64DEBC48-CD43-1C41-B70E-7FED21045D67}" type="parTrans" cxnId="{F9AA927C-6F11-E348-981D-883AF8CEBC3E}">
      <dgm:prSet/>
      <dgm:spPr/>
      <dgm:t>
        <a:bodyPr/>
        <a:lstStyle/>
        <a:p>
          <a:endParaRPr lang="en-GB"/>
        </a:p>
      </dgm:t>
    </dgm:pt>
    <dgm:pt modelId="{251EC12A-4430-1B4B-B1DD-8E8CBD098112}" type="sibTrans" cxnId="{F9AA927C-6F11-E348-981D-883AF8CEBC3E}">
      <dgm:prSet/>
      <dgm:spPr/>
      <dgm:t>
        <a:bodyPr/>
        <a:lstStyle/>
        <a:p>
          <a:endParaRPr lang="en-GB"/>
        </a:p>
      </dgm:t>
    </dgm:pt>
    <dgm:pt modelId="{B370D8AB-5C67-7244-9585-D033EA514DCC}">
      <dgm:prSet/>
      <dgm:spPr/>
      <dgm:t>
        <a:bodyPr/>
        <a:lstStyle/>
        <a:p>
          <a:r>
            <a:rPr lang="en-GB" dirty="0"/>
            <a:t>NS6vES3</a:t>
          </a:r>
        </a:p>
        <a:p>
          <a:r>
            <a:rPr lang="en-GB" dirty="0"/>
            <a:t>BS-C</a:t>
          </a:r>
        </a:p>
      </dgm:t>
    </dgm:pt>
    <dgm:pt modelId="{4F181974-3763-5C42-9128-DAFD791487A8}" type="parTrans" cxnId="{B3EAAA03-D687-DC49-BE87-9CFD05F58ADF}">
      <dgm:prSet/>
      <dgm:spPr/>
      <dgm:t>
        <a:bodyPr/>
        <a:lstStyle/>
        <a:p>
          <a:endParaRPr lang="en-GB"/>
        </a:p>
      </dgm:t>
    </dgm:pt>
    <dgm:pt modelId="{FC13E318-AE65-B740-AF6B-F6350AA16285}" type="sibTrans" cxnId="{B3EAAA03-D687-DC49-BE87-9CFD05F58ADF}">
      <dgm:prSet/>
      <dgm:spPr/>
      <dgm:t>
        <a:bodyPr/>
        <a:lstStyle/>
        <a:p>
          <a:endParaRPr lang="en-GB"/>
        </a:p>
      </dgm:t>
    </dgm:pt>
    <dgm:pt modelId="{E36837B1-19C4-C540-AB0F-6CCCD4C09891}" type="pres">
      <dgm:prSet presAssocID="{393C5B50-2DA5-8C4C-93C6-F30F60060ED9}" presName="diagram" presStyleCnt="0">
        <dgm:presLayoutVars>
          <dgm:dir/>
          <dgm:resizeHandles val="exact"/>
        </dgm:presLayoutVars>
      </dgm:prSet>
      <dgm:spPr/>
    </dgm:pt>
    <dgm:pt modelId="{9534FF58-64BC-A642-8EB6-6B128EB6A4BD}" type="pres">
      <dgm:prSet presAssocID="{2CA2CCDD-AA93-5747-8120-32DAA30AF668}" presName="node" presStyleLbl="node1" presStyleIdx="0" presStyleCnt="6">
        <dgm:presLayoutVars>
          <dgm:bulletEnabled val="1"/>
        </dgm:presLayoutVars>
      </dgm:prSet>
      <dgm:spPr/>
    </dgm:pt>
    <dgm:pt modelId="{EEEC05D1-3F6D-0C47-A474-6D6E867E5473}" type="pres">
      <dgm:prSet presAssocID="{61F8E516-A047-F54C-8EE7-6369DED7AE0E}" presName="sibTrans" presStyleCnt="0"/>
      <dgm:spPr/>
    </dgm:pt>
    <dgm:pt modelId="{6036EEED-2A0D-D344-8C49-345FC205F296}" type="pres">
      <dgm:prSet presAssocID="{0818EBDF-B9D7-6B47-9A7C-A2CCFEBB0903}" presName="node" presStyleLbl="node1" presStyleIdx="1" presStyleCnt="6">
        <dgm:presLayoutVars>
          <dgm:bulletEnabled val="1"/>
        </dgm:presLayoutVars>
      </dgm:prSet>
      <dgm:spPr/>
    </dgm:pt>
    <dgm:pt modelId="{07E999DA-7F84-0A41-A235-242674F593FC}" type="pres">
      <dgm:prSet presAssocID="{F68454F9-17CE-9B46-9B3D-621FF9419E47}" presName="sibTrans" presStyleCnt="0"/>
      <dgm:spPr/>
    </dgm:pt>
    <dgm:pt modelId="{06B87F45-31CC-D24C-B40C-F7EBF79BF690}" type="pres">
      <dgm:prSet presAssocID="{8AFE1D10-AB9A-1243-9DD3-3B5350D7B338}" presName="node" presStyleLbl="node1" presStyleIdx="2" presStyleCnt="6">
        <dgm:presLayoutVars>
          <dgm:bulletEnabled val="1"/>
        </dgm:presLayoutVars>
      </dgm:prSet>
      <dgm:spPr/>
    </dgm:pt>
    <dgm:pt modelId="{DB7A5730-AC3C-B24C-AC24-D8BFEA15CB98}" type="pres">
      <dgm:prSet presAssocID="{BE53CF29-6B84-194A-8654-65FA988EA8AB}" presName="sibTrans" presStyleCnt="0"/>
      <dgm:spPr/>
    </dgm:pt>
    <dgm:pt modelId="{421E7073-02C7-2E4E-A2B4-1B711311D1F6}" type="pres">
      <dgm:prSet presAssocID="{9699A88B-B58C-2446-B0A2-301CC654C996}" presName="node" presStyleLbl="node1" presStyleIdx="3" presStyleCnt="6">
        <dgm:presLayoutVars>
          <dgm:bulletEnabled val="1"/>
        </dgm:presLayoutVars>
      </dgm:prSet>
      <dgm:spPr/>
    </dgm:pt>
    <dgm:pt modelId="{8A03DEA8-92DA-5644-8B0F-FC034733CC1A}" type="pres">
      <dgm:prSet presAssocID="{2A5B0241-C0ED-504C-A947-1020906C6F3C}" presName="sibTrans" presStyleCnt="0"/>
      <dgm:spPr/>
    </dgm:pt>
    <dgm:pt modelId="{8C0C3A54-E04C-E44A-8458-D74FEE8E8A81}" type="pres">
      <dgm:prSet presAssocID="{357A23D8-9470-A74B-BE54-1B860546755C}" presName="node" presStyleLbl="node1" presStyleIdx="4" presStyleCnt="6">
        <dgm:presLayoutVars>
          <dgm:bulletEnabled val="1"/>
        </dgm:presLayoutVars>
      </dgm:prSet>
      <dgm:spPr/>
    </dgm:pt>
    <dgm:pt modelId="{9B0EDEF1-F421-6044-95D4-C59977877077}" type="pres">
      <dgm:prSet presAssocID="{251EC12A-4430-1B4B-B1DD-8E8CBD098112}" presName="sibTrans" presStyleCnt="0"/>
      <dgm:spPr/>
    </dgm:pt>
    <dgm:pt modelId="{139C0177-96BB-5847-BF95-E79EF1D42D34}" type="pres">
      <dgm:prSet presAssocID="{B370D8AB-5C67-7244-9585-D033EA514DCC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AAA03-D687-DC49-BE87-9CFD05F58ADF}" srcId="{393C5B50-2DA5-8C4C-93C6-F30F60060ED9}" destId="{B370D8AB-5C67-7244-9585-D033EA514DCC}" srcOrd="5" destOrd="0" parTransId="{4F181974-3763-5C42-9128-DAFD791487A8}" sibTransId="{FC13E318-AE65-B740-AF6B-F6350AA16285}"/>
    <dgm:cxn modelId="{9D1F5826-5CCE-0445-91B9-A838909BC6B0}" type="presOf" srcId="{9699A88B-B58C-2446-B0A2-301CC654C996}" destId="{421E7073-02C7-2E4E-A2B4-1B711311D1F6}" srcOrd="0" destOrd="0" presId="urn:microsoft.com/office/officeart/2005/8/layout/default"/>
    <dgm:cxn modelId="{D19D924B-F9F2-6A45-8F38-5D7EAC1E58F7}" type="presOf" srcId="{393C5B50-2DA5-8C4C-93C6-F30F60060ED9}" destId="{E36837B1-19C4-C540-AB0F-6CCCD4C09891}" srcOrd="0" destOrd="0" presId="urn:microsoft.com/office/officeart/2005/8/layout/default"/>
    <dgm:cxn modelId="{2E950650-6A0A-BE43-87FA-E4EA66D83094}" srcId="{393C5B50-2DA5-8C4C-93C6-F30F60060ED9}" destId="{9699A88B-B58C-2446-B0A2-301CC654C996}" srcOrd="3" destOrd="0" parTransId="{2C29D51E-AB11-124B-A2AF-F1CA820DD5D1}" sibTransId="{2A5B0241-C0ED-504C-A947-1020906C6F3C}"/>
    <dgm:cxn modelId="{C7AA9B54-A4F4-BD48-9F7C-761B5EB9DFB1}" srcId="{393C5B50-2DA5-8C4C-93C6-F30F60060ED9}" destId="{0818EBDF-B9D7-6B47-9A7C-A2CCFEBB0903}" srcOrd="1" destOrd="0" parTransId="{784D7FA0-B220-C04C-92A7-DE22F7F6A900}" sibTransId="{F68454F9-17CE-9B46-9B3D-621FF9419E47}"/>
    <dgm:cxn modelId="{3AD5756B-69BC-7445-AB0A-871BFE82D545}" type="presOf" srcId="{B370D8AB-5C67-7244-9585-D033EA514DCC}" destId="{139C0177-96BB-5847-BF95-E79EF1D42D34}" srcOrd="0" destOrd="0" presId="urn:microsoft.com/office/officeart/2005/8/layout/default"/>
    <dgm:cxn modelId="{A1883578-8190-9D40-B1A3-E09071C60A93}" type="presOf" srcId="{357A23D8-9470-A74B-BE54-1B860546755C}" destId="{8C0C3A54-E04C-E44A-8458-D74FEE8E8A81}" srcOrd="0" destOrd="0" presId="urn:microsoft.com/office/officeart/2005/8/layout/default"/>
    <dgm:cxn modelId="{F9AA927C-6F11-E348-981D-883AF8CEBC3E}" srcId="{393C5B50-2DA5-8C4C-93C6-F30F60060ED9}" destId="{357A23D8-9470-A74B-BE54-1B860546755C}" srcOrd="4" destOrd="0" parTransId="{64DEBC48-CD43-1C41-B70E-7FED21045D67}" sibTransId="{251EC12A-4430-1B4B-B1DD-8E8CBD098112}"/>
    <dgm:cxn modelId="{B8947788-0969-5B48-AF0D-0B697EB3F7B9}" type="presOf" srcId="{8AFE1D10-AB9A-1243-9DD3-3B5350D7B338}" destId="{06B87F45-31CC-D24C-B40C-F7EBF79BF690}" srcOrd="0" destOrd="0" presId="urn:microsoft.com/office/officeart/2005/8/layout/default"/>
    <dgm:cxn modelId="{9693F6AC-82D8-9D41-9A30-D8937268D06E}" srcId="{393C5B50-2DA5-8C4C-93C6-F30F60060ED9}" destId="{8AFE1D10-AB9A-1243-9DD3-3B5350D7B338}" srcOrd="2" destOrd="0" parTransId="{55E11177-8BA1-114F-AE61-F6929A548DCF}" sibTransId="{BE53CF29-6B84-194A-8654-65FA988EA8AB}"/>
    <dgm:cxn modelId="{429BA1B7-4E03-5B48-9444-5D924987AE98}" type="presOf" srcId="{0818EBDF-B9D7-6B47-9A7C-A2CCFEBB0903}" destId="{6036EEED-2A0D-D344-8C49-345FC205F296}" srcOrd="0" destOrd="0" presId="urn:microsoft.com/office/officeart/2005/8/layout/default"/>
    <dgm:cxn modelId="{22D51DE4-FB87-9A4F-8768-38E31BFA5A91}" srcId="{393C5B50-2DA5-8C4C-93C6-F30F60060ED9}" destId="{2CA2CCDD-AA93-5747-8120-32DAA30AF668}" srcOrd="0" destOrd="0" parTransId="{6A85109D-C0E8-F646-9483-86829973DFFD}" sibTransId="{61F8E516-A047-F54C-8EE7-6369DED7AE0E}"/>
    <dgm:cxn modelId="{4AFCFFE4-3BF0-854D-9B39-560648CA45E2}" type="presOf" srcId="{2CA2CCDD-AA93-5747-8120-32DAA30AF668}" destId="{9534FF58-64BC-A642-8EB6-6B128EB6A4BD}" srcOrd="0" destOrd="0" presId="urn:microsoft.com/office/officeart/2005/8/layout/default"/>
    <dgm:cxn modelId="{78D6640A-3BA2-184C-9DC3-DA9B0E4C0917}" type="presParOf" srcId="{E36837B1-19C4-C540-AB0F-6CCCD4C09891}" destId="{9534FF58-64BC-A642-8EB6-6B128EB6A4BD}" srcOrd="0" destOrd="0" presId="urn:microsoft.com/office/officeart/2005/8/layout/default"/>
    <dgm:cxn modelId="{7455DB41-E1B3-2345-A5CF-E4DDE3A96232}" type="presParOf" srcId="{E36837B1-19C4-C540-AB0F-6CCCD4C09891}" destId="{EEEC05D1-3F6D-0C47-A474-6D6E867E5473}" srcOrd="1" destOrd="0" presId="urn:microsoft.com/office/officeart/2005/8/layout/default"/>
    <dgm:cxn modelId="{E7D5A076-DE51-AF47-B2B4-AB6FBCD43310}" type="presParOf" srcId="{E36837B1-19C4-C540-AB0F-6CCCD4C09891}" destId="{6036EEED-2A0D-D344-8C49-345FC205F296}" srcOrd="2" destOrd="0" presId="urn:microsoft.com/office/officeart/2005/8/layout/default"/>
    <dgm:cxn modelId="{03ED1631-9972-D74F-959C-FC75050C19C4}" type="presParOf" srcId="{E36837B1-19C4-C540-AB0F-6CCCD4C09891}" destId="{07E999DA-7F84-0A41-A235-242674F593FC}" srcOrd="3" destOrd="0" presId="urn:microsoft.com/office/officeart/2005/8/layout/default"/>
    <dgm:cxn modelId="{2470F618-F7BC-8341-A99B-5D18720DAA73}" type="presParOf" srcId="{E36837B1-19C4-C540-AB0F-6CCCD4C09891}" destId="{06B87F45-31CC-D24C-B40C-F7EBF79BF690}" srcOrd="4" destOrd="0" presId="urn:microsoft.com/office/officeart/2005/8/layout/default"/>
    <dgm:cxn modelId="{646D4D0A-E927-1748-B79B-8DFB7152F8E5}" type="presParOf" srcId="{E36837B1-19C4-C540-AB0F-6CCCD4C09891}" destId="{DB7A5730-AC3C-B24C-AC24-D8BFEA15CB98}" srcOrd="5" destOrd="0" presId="urn:microsoft.com/office/officeart/2005/8/layout/default"/>
    <dgm:cxn modelId="{B0D46FAD-4091-1744-9D81-2280BD36ABD1}" type="presParOf" srcId="{E36837B1-19C4-C540-AB0F-6CCCD4C09891}" destId="{421E7073-02C7-2E4E-A2B4-1B711311D1F6}" srcOrd="6" destOrd="0" presId="urn:microsoft.com/office/officeart/2005/8/layout/default"/>
    <dgm:cxn modelId="{D7F61D38-CCB1-CB44-A383-75AD814422C9}" type="presParOf" srcId="{E36837B1-19C4-C540-AB0F-6CCCD4C09891}" destId="{8A03DEA8-92DA-5644-8B0F-FC034733CC1A}" srcOrd="7" destOrd="0" presId="urn:microsoft.com/office/officeart/2005/8/layout/default"/>
    <dgm:cxn modelId="{D6E5EA80-8643-0443-84EC-5620394189D4}" type="presParOf" srcId="{E36837B1-19C4-C540-AB0F-6CCCD4C09891}" destId="{8C0C3A54-E04C-E44A-8458-D74FEE8E8A81}" srcOrd="8" destOrd="0" presId="urn:microsoft.com/office/officeart/2005/8/layout/default"/>
    <dgm:cxn modelId="{9DC739FE-654C-B448-AB44-E6223DD06421}" type="presParOf" srcId="{E36837B1-19C4-C540-AB0F-6CCCD4C09891}" destId="{9B0EDEF1-F421-6044-95D4-C59977877077}" srcOrd="9" destOrd="0" presId="urn:microsoft.com/office/officeart/2005/8/layout/default"/>
    <dgm:cxn modelId="{0CC79DCC-738E-D547-8F54-3AED3ADB5E39}" type="presParOf" srcId="{E36837B1-19C4-C540-AB0F-6CCCD4C09891}" destId="{139C0177-96BB-5847-BF95-E79EF1D42D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11DC-1DC8-CB40-A3A7-640554064CA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BS-A</a:t>
          </a:r>
        </a:p>
      </dsp:txBody>
      <dsp:txXfrm>
        <a:off x="0" y="39687"/>
        <a:ext cx="3286125" cy="1971675"/>
      </dsp:txXfrm>
    </dsp:sp>
    <dsp:sp modelId="{99F15356-C637-E049-BF83-E3128A54A7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BS-B</a:t>
          </a:r>
        </a:p>
      </dsp:txBody>
      <dsp:txXfrm>
        <a:off x="3614737" y="39687"/>
        <a:ext cx="3286125" cy="1971675"/>
      </dsp:txXfrm>
    </dsp:sp>
    <dsp:sp modelId="{7FCF56C0-BA67-DA41-94E1-6729C3742F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BS-C</a:t>
          </a:r>
        </a:p>
      </dsp:txBody>
      <dsp:txXfrm>
        <a:off x="7229475" y="39687"/>
        <a:ext cx="3286125" cy="1971675"/>
      </dsp:txXfrm>
    </dsp:sp>
    <dsp:sp modelId="{29974C45-3066-4B4F-ACFB-F115DA9D33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BS-D</a:t>
          </a:r>
        </a:p>
      </dsp:txBody>
      <dsp:txXfrm>
        <a:off x="1807368" y="2339975"/>
        <a:ext cx="3286125" cy="1971675"/>
      </dsp:txXfrm>
    </dsp:sp>
    <dsp:sp modelId="{843CD88D-B88D-1D46-A229-D68EED083AD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BS-E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C86FE-9AE0-1C49-B479-A209648340D3}">
      <dsp:nvSpPr>
        <dsp:cNvPr id="0" name=""/>
        <dsp:cNvSpPr/>
      </dsp:nvSpPr>
      <dsp:spPr>
        <a:xfrm>
          <a:off x="0" y="0"/>
          <a:ext cx="5026421" cy="139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Divide yourselves into groups of 4</a:t>
          </a:r>
        </a:p>
      </dsp:txBody>
      <dsp:txXfrm>
        <a:off x="40745" y="40745"/>
        <a:ext cx="3525286" cy="1309636"/>
      </dsp:txXfrm>
    </dsp:sp>
    <dsp:sp modelId="{883ABC16-78EF-4B4E-B206-83FB0DA97088}">
      <dsp:nvSpPr>
        <dsp:cNvPr id="0" name=""/>
        <dsp:cNvSpPr/>
      </dsp:nvSpPr>
      <dsp:spPr>
        <a:xfrm>
          <a:off x="443507" y="1622980"/>
          <a:ext cx="5026421" cy="139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Those who only want instructions on </a:t>
          </a:r>
          <a:r>
            <a:rPr lang="en-US" sz="2100" kern="1200" dirty="0" err="1"/>
            <a:t>Scorebridge</a:t>
          </a:r>
          <a:r>
            <a:rPr lang="en-US" sz="2100" kern="1200" dirty="0"/>
            <a:t> go to Dan or Patricia</a:t>
          </a:r>
        </a:p>
      </dsp:txBody>
      <dsp:txXfrm>
        <a:off x="484252" y="1663725"/>
        <a:ext cx="3597191" cy="1309636"/>
      </dsp:txXfrm>
    </dsp:sp>
    <dsp:sp modelId="{5FE63165-7FA1-CB4F-AFBA-24AE581CFC13}">
      <dsp:nvSpPr>
        <dsp:cNvPr id="0" name=""/>
        <dsp:cNvSpPr/>
      </dsp:nvSpPr>
      <dsp:spPr>
        <a:xfrm>
          <a:off x="887015" y="3245961"/>
          <a:ext cx="5026421" cy="139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Those who want only EBUScore or EBUScore and Scorebridge go to Aidan, Mary or Thérèse</a:t>
          </a:r>
        </a:p>
      </dsp:txBody>
      <dsp:txXfrm>
        <a:off x="927760" y="3286706"/>
        <a:ext cx="3597191" cy="1309636"/>
      </dsp:txXfrm>
    </dsp:sp>
    <dsp:sp modelId="{B695380C-45F2-7D40-A0BC-F862194EEB89}">
      <dsp:nvSpPr>
        <dsp:cNvPr id="0" name=""/>
        <dsp:cNvSpPr/>
      </dsp:nvSpPr>
      <dsp:spPr>
        <a:xfrm>
          <a:off x="4122189" y="1054937"/>
          <a:ext cx="904232" cy="904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25641" y="1054937"/>
        <a:ext cx="497328" cy="680435"/>
      </dsp:txXfrm>
    </dsp:sp>
    <dsp:sp modelId="{84D1508C-81BE-644B-9C9B-A1C84712356E}">
      <dsp:nvSpPr>
        <dsp:cNvPr id="0" name=""/>
        <dsp:cNvSpPr/>
      </dsp:nvSpPr>
      <dsp:spPr>
        <a:xfrm>
          <a:off x="4565697" y="2668644"/>
          <a:ext cx="904232" cy="904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69149" y="2668644"/>
        <a:ext cx="497328" cy="68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11DC-1DC8-CB40-A3A7-640554064CA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BS-B</a:t>
          </a:r>
        </a:p>
      </dsp:txBody>
      <dsp:txXfrm>
        <a:off x="0" y="39687"/>
        <a:ext cx="3286125" cy="1971675"/>
      </dsp:txXfrm>
    </dsp:sp>
    <dsp:sp modelId="{99F15356-C637-E049-BF83-E3128A54A7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BS-C</a:t>
          </a:r>
        </a:p>
      </dsp:txBody>
      <dsp:txXfrm>
        <a:off x="3614737" y="39687"/>
        <a:ext cx="3286125" cy="1971675"/>
      </dsp:txXfrm>
    </dsp:sp>
    <dsp:sp modelId="{7FCF56C0-BA67-DA41-94E1-6729C3742F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BS-D</a:t>
          </a:r>
        </a:p>
      </dsp:txBody>
      <dsp:txXfrm>
        <a:off x="7229475" y="39687"/>
        <a:ext cx="3286125" cy="1971675"/>
      </dsp:txXfrm>
    </dsp:sp>
    <dsp:sp modelId="{29974C45-3066-4B4F-ACFB-F115DA9D33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BS-E</a:t>
          </a:r>
        </a:p>
      </dsp:txBody>
      <dsp:txXfrm>
        <a:off x="1807368" y="2339975"/>
        <a:ext cx="3286125" cy="1971675"/>
      </dsp:txXfrm>
    </dsp:sp>
    <dsp:sp modelId="{843CD88D-B88D-1D46-A229-D68EED083AD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BS-A</a:t>
          </a: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11DC-1DC8-CB40-A3A7-640554064CA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BS-C</a:t>
          </a:r>
        </a:p>
      </dsp:txBody>
      <dsp:txXfrm>
        <a:off x="0" y="39687"/>
        <a:ext cx="3286125" cy="1971675"/>
      </dsp:txXfrm>
    </dsp:sp>
    <dsp:sp modelId="{99F15356-C637-E049-BF83-E3128A54A7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BS-D</a:t>
          </a:r>
        </a:p>
      </dsp:txBody>
      <dsp:txXfrm>
        <a:off x="3614737" y="39687"/>
        <a:ext cx="3286125" cy="1971675"/>
      </dsp:txXfrm>
    </dsp:sp>
    <dsp:sp modelId="{7FCF56C0-BA67-DA41-94E1-6729C3742F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BS-E</a:t>
          </a:r>
        </a:p>
      </dsp:txBody>
      <dsp:txXfrm>
        <a:off x="7229475" y="39687"/>
        <a:ext cx="3286125" cy="1971675"/>
      </dsp:txXfrm>
    </dsp:sp>
    <dsp:sp modelId="{29974C45-3066-4B4F-ACFB-F115DA9D33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BS-A</a:t>
          </a:r>
        </a:p>
      </dsp:txBody>
      <dsp:txXfrm>
        <a:off x="1807368" y="2339975"/>
        <a:ext cx="3286125" cy="1971675"/>
      </dsp:txXfrm>
    </dsp:sp>
    <dsp:sp modelId="{843CD88D-B88D-1D46-A229-D68EED083AD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BS-B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11DC-1DC8-CB40-A3A7-640554064CA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BS-D</a:t>
          </a:r>
        </a:p>
      </dsp:txBody>
      <dsp:txXfrm>
        <a:off x="0" y="39687"/>
        <a:ext cx="3286125" cy="1971675"/>
      </dsp:txXfrm>
    </dsp:sp>
    <dsp:sp modelId="{99F15356-C637-E049-BF83-E3128A54A7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BS-E</a:t>
          </a:r>
        </a:p>
      </dsp:txBody>
      <dsp:txXfrm>
        <a:off x="3614737" y="39687"/>
        <a:ext cx="3286125" cy="1971675"/>
      </dsp:txXfrm>
    </dsp:sp>
    <dsp:sp modelId="{7FCF56C0-BA67-DA41-94E1-6729C3742F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BS-A</a:t>
          </a:r>
        </a:p>
      </dsp:txBody>
      <dsp:txXfrm>
        <a:off x="7229475" y="39687"/>
        <a:ext cx="3286125" cy="1971675"/>
      </dsp:txXfrm>
    </dsp:sp>
    <dsp:sp modelId="{29974C45-3066-4B4F-ACFB-F115DA9D33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BS-B</a:t>
          </a:r>
        </a:p>
      </dsp:txBody>
      <dsp:txXfrm>
        <a:off x="1807368" y="2339975"/>
        <a:ext cx="3286125" cy="1971675"/>
      </dsp:txXfrm>
    </dsp:sp>
    <dsp:sp modelId="{843CD88D-B88D-1D46-A229-D68EED083AD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BS-C</a:t>
          </a:r>
        </a:p>
      </dsp:txBody>
      <dsp:txXfrm>
        <a:off x="5422106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11DC-1DC8-CB40-A3A7-640554064CA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BS-E</a:t>
          </a:r>
        </a:p>
      </dsp:txBody>
      <dsp:txXfrm>
        <a:off x="0" y="39687"/>
        <a:ext cx="3286125" cy="1971675"/>
      </dsp:txXfrm>
    </dsp:sp>
    <dsp:sp modelId="{99F15356-C637-E049-BF83-E3128A54A7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BS-A</a:t>
          </a:r>
        </a:p>
      </dsp:txBody>
      <dsp:txXfrm>
        <a:off x="3614737" y="39687"/>
        <a:ext cx="3286125" cy="1971675"/>
      </dsp:txXfrm>
    </dsp:sp>
    <dsp:sp modelId="{7FCF56C0-BA67-DA41-94E1-6729C3742F7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BS-B</a:t>
          </a:r>
        </a:p>
      </dsp:txBody>
      <dsp:txXfrm>
        <a:off x="7229475" y="39687"/>
        <a:ext cx="3286125" cy="1971675"/>
      </dsp:txXfrm>
    </dsp:sp>
    <dsp:sp modelId="{29974C45-3066-4B4F-ACFB-F115DA9D33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BS-C</a:t>
          </a:r>
        </a:p>
      </dsp:txBody>
      <dsp:txXfrm>
        <a:off x="1807368" y="2339975"/>
        <a:ext cx="3286125" cy="1971675"/>
      </dsp:txXfrm>
    </dsp:sp>
    <dsp:sp modelId="{843CD88D-B88D-1D46-A229-D68EED083AD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BS-D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FF58-64BC-A642-8EB6-6B128EB6A4B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NS1vEW1 BS-A</a:t>
          </a:r>
        </a:p>
      </dsp:txBody>
      <dsp:txXfrm>
        <a:off x="0" y="39687"/>
        <a:ext cx="3286125" cy="1971675"/>
      </dsp:txXfrm>
    </dsp:sp>
    <dsp:sp modelId="{6036EEED-2A0D-D344-8C49-345FC205F29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BS-B</a:t>
          </a:r>
        </a:p>
      </dsp:txBody>
      <dsp:txXfrm>
        <a:off x="3614737" y="39687"/>
        <a:ext cx="3286125" cy="1971675"/>
      </dsp:txXfrm>
    </dsp:sp>
    <dsp:sp modelId="{06B87F45-31CC-D24C-B40C-F7EBF79BF69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BS-C</a:t>
          </a:r>
        </a:p>
      </dsp:txBody>
      <dsp:txXfrm>
        <a:off x="7229475" y="39687"/>
        <a:ext cx="3286125" cy="1971675"/>
      </dsp:txXfrm>
    </dsp:sp>
    <dsp:sp modelId="{421E7073-02C7-2E4E-A2B4-1B711311D1F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BS-D</a:t>
          </a:r>
        </a:p>
      </dsp:txBody>
      <dsp:txXfrm>
        <a:off x="0" y="2339975"/>
        <a:ext cx="3286125" cy="1971675"/>
      </dsp:txXfrm>
    </dsp:sp>
    <dsp:sp modelId="{8C0C3A54-E04C-E44A-8458-D74FEE8E8A8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BS-E</a:t>
          </a:r>
        </a:p>
      </dsp:txBody>
      <dsp:txXfrm>
        <a:off x="3614737" y="2339975"/>
        <a:ext cx="3286125" cy="1971675"/>
      </dsp:txXfrm>
    </dsp:sp>
    <dsp:sp modelId="{139C0177-96BB-5847-BF95-E79EF1D42D3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NS6vES6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BS-F</a:t>
          </a:r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FF58-64BC-A642-8EB6-6B128EB6A4B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NS1vEW6 BS-B</a:t>
          </a:r>
        </a:p>
      </dsp:txBody>
      <dsp:txXfrm>
        <a:off x="0" y="39687"/>
        <a:ext cx="3286125" cy="1971675"/>
      </dsp:txXfrm>
    </dsp:sp>
    <dsp:sp modelId="{6036EEED-2A0D-D344-8C49-345FC205F29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BS-C</a:t>
          </a:r>
        </a:p>
      </dsp:txBody>
      <dsp:txXfrm>
        <a:off x="3614737" y="39687"/>
        <a:ext cx="3286125" cy="1971675"/>
      </dsp:txXfrm>
    </dsp:sp>
    <dsp:sp modelId="{06B87F45-31CC-D24C-B40C-F7EBF79BF69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BS-D</a:t>
          </a:r>
        </a:p>
      </dsp:txBody>
      <dsp:txXfrm>
        <a:off x="7229475" y="39687"/>
        <a:ext cx="3286125" cy="1971675"/>
      </dsp:txXfrm>
    </dsp:sp>
    <dsp:sp modelId="{421E7073-02C7-2E4E-A2B4-1B711311D1F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BS-E</a:t>
          </a:r>
        </a:p>
      </dsp:txBody>
      <dsp:txXfrm>
        <a:off x="0" y="2339975"/>
        <a:ext cx="3286125" cy="1971675"/>
      </dsp:txXfrm>
    </dsp:sp>
    <dsp:sp modelId="{8C0C3A54-E04C-E44A-8458-D74FEE8E8A8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BS-F</a:t>
          </a:r>
        </a:p>
      </dsp:txBody>
      <dsp:txXfrm>
        <a:off x="3614737" y="2339975"/>
        <a:ext cx="3286125" cy="1971675"/>
      </dsp:txXfrm>
    </dsp:sp>
    <dsp:sp modelId="{139C0177-96BB-5847-BF95-E79EF1D42D3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NS6vES5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BS-A</a:t>
          </a:r>
        </a:p>
      </dsp:txBody>
      <dsp:txXfrm>
        <a:off x="7229475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FF58-64BC-A642-8EB6-6B128EB6A4B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NS1vEW5 BS-C</a:t>
          </a:r>
        </a:p>
      </dsp:txBody>
      <dsp:txXfrm>
        <a:off x="0" y="39687"/>
        <a:ext cx="3286125" cy="1971675"/>
      </dsp:txXfrm>
    </dsp:sp>
    <dsp:sp modelId="{6036EEED-2A0D-D344-8C49-345FC205F29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NS2vEW6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BS-D</a:t>
          </a:r>
        </a:p>
      </dsp:txBody>
      <dsp:txXfrm>
        <a:off x="3614737" y="39687"/>
        <a:ext cx="3286125" cy="1971675"/>
      </dsp:txXfrm>
    </dsp:sp>
    <dsp:sp modelId="{06B87F45-31CC-D24C-B40C-F7EBF79BF69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BS-E</a:t>
          </a:r>
        </a:p>
      </dsp:txBody>
      <dsp:txXfrm>
        <a:off x="7229475" y="39687"/>
        <a:ext cx="3286125" cy="1971675"/>
      </dsp:txXfrm>
    </dsp:sp>
    <dsp:sp modelId="{421E7073-02C7-2E4E-A2B4-1B711311D1F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BS-F</a:t>
          </a:r>
        </a:p>
      </dsp:txBody>
      <dsp:txXfrm>
        <a:off x="0" y="2339975"/>
        <a:ext cx="3286125" cy="1971675"/>
      </dsp:txXfrm>
    </dsp:sp>
    <dsp:sp modelId="{8C0C3A54-E04C-E44A-8458-D74FEE8E8A8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BS-A</a:t>
          </a:r>
        </a:p>
      </dsp:txBody>
      <dsp:txXfrm>
        <a:off x="3614737" y="2339975"/>
        <a:ext cx="3286125" cy="1971675"/>
      </dsp:txXfrm>
    </dsp:sp>
    <dsp:sp modelId="{139C0177-96BB-5847-BF95-E79EF1D42D3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NS6vES4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BS-B</a:t>
          </a:r>
        </a:p>
      </dsp:txBody>
      <dsp:txXfrm>
        <a:off x="7229475" y="2339975"/>
        <a:ext cx="3286125" cy="1971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FF58-64BC-A642-8EB6-6B128EB6A4B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NS1vEW4 BS-D</a:t>
          </a:r>
        </a:p>
      </dsp:txBody>
      <dsp:txXfrm>
        <a:off x="0" y="39687"/>
        <a:ext cx="3286125" cy="1971675"/>
      </dsp:txXfrm>
    </dsp:sp>
    <dsp:sp modelId="{6036EEED-2A0D-D344-8C49-345FC205F29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NS2vEW5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BS-E</a:t>
          </a:r>
        </a:p>
      </dsp:txBody>
      <dsp:txXfrm>
        <a:off x="3614737" y="39687"/>
        <a:ext cx="3286125" cy="1971675"/>
      </dsp:txXfrm>
    </dsp:sp>
    <dsp:sp modelId="{06B87F45-31CC-D24C-B40C-F7EBF79BF69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NS3vEW6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BS-F</a:t>
          </a:r>
        </a:p>
      </dsp:txBody>
      <dsp:txXfrm>
        <a:off x="7229475" y="39687"/>
        <a:ext cx="3286125" cy="1971675"/>
      </dsp:txXfrm>
    </dsp:sp>
    <dsp:sp modelId="{421E7073-02C7-2E4E-A2B4-1B711311D1F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NS4vEW1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BS-A</a:t>
          </a:r>
        </a:p>
      </dsp:txBody>
      <dsp:txXfrm>
        <a:off x="0" y="2339975"/>
        <a:ext cx="3286125" cy="1971675"/>
      </dsp:txXfrm>
    </dsp:sp>
    <dsp:sp modelId="{8C0C3A54-E04C-E44A-8458-D74FEE8E8A8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NS5vEW2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BS-B</a:t>
          </a:r>
        </a:p>
      </dsp:txBody>
      <dsp:txXfrm>
        <a:off x="3614737" y="2339975"/>
        <a:ext cx="3286125" cy="1971675"/>
      </dsp:txXfrm>
    </dsp:sp>
    <dsp:sp modelId="{139C0177-96BB-5847-BF95-E79EF1D42D3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NS6vES3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BS-C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5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3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9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6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5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7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9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92F9-18EE-E344-B857-37B0F5D4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76508"/>
            <a:ext cx="5525305" cy="2367221"/>
          </a:xfrm>
        </p:spPr>
        <p:txBody>
          <a:bodyPr>
            <a:normAutofit/>
          </a:bodyPr>
          <a:lstStyle/>
          <a:p>
            <a:r>
              <a:rPr lang="en-GB" sz="4200" b="1" dirty="0"/>
              <a:t>Using </a:t>
            </a:r>
            <a:r>
              <a:rPr lang="en-US" sz="4200" b="1" dirty="0"/>
              <a:t>Bridgemate IIs with EBU Score or </a:t>
            </a:r>
            <a:r>
              <a:rPr lang="en-US" sz="4200" b="1" dirty="0" err="1"/>
              <a:t>Scorebridge</a:t>
            </a: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14CED-E4B7-5244-800F-F3A43A55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5530919" cy="1606576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Setting up and Problem Solving</a:t>
            </a:r>
            <a:endParaRPr lang="en-US" dirty="0"/>
          </a:p>
        </p:txBody>
      </p:sp>
      <p:pic>
        <p:nvPicPr>
          <p:cNvPr id="27" name="Picture 4" descr="Close-up of hopscotch on a sidewalk">
            <a:extLst>
              <a:ext uri="{FF2B5EF4-FFF2-40B4-BE49-F238E27FC236}">
                <a16:creationId xmlns:a16="http://schemas.microsoft.com/office/drawing/2014/main" id="{1F8F3873-70D4-D60A-9F52-1091DAA97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4" r="25119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7F0-3622-1849-A674-CD639DC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9DF19-1DF4-6F4D-93C0-09E6B2DAF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1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7F0-3622-1849-A674-CD639DC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9DF19-1DF4-6F4D-93C0-09E6B2DAF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7F0-3622-1849-A674-CD639DC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9DF19-1DF4-6F4D-93C0-09E6B2DAF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74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7F0-3622-1849-A674-CD639DC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9DF19-1DF4-6F4D-93C0-09E6B2DAF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84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EB53-E35C-1A4D-B13A-7EBC5E9C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Table Mitchell</a:t>
            </a:r>
            <a:br>
              <a:rPr lang="en-US" dirty="0"/>
            </a:br>
            <a:r>
              <a:rPr lang="en-US" dirty="0"/>
              <a:t>Round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420302-0C8D-0043-873B-C9BFB3891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04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EB53-E35C-1A4D-B13A-7EBC5E9C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420302-0C8D-0043-873B-C9BFB3891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66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EB53-E35C-1A4D-B13A-7EBC5E9C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420302-0C8D-0043-873B-C9BFB3891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4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EB53-E35C-1A4D-B13A-7EBC5E9C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4 – oops!!!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420302-0C8D-0043-873B-C9BFB3891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07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71BB-8EB5-42D4-7ABB-4CBDB0B5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Mitchell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2B8D-DD24-AD39-2930-179FFEA1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Winner Competition</a:t>
            </a:r>
          </a:p>
          <a:p>
            <a:r>
              <a:rPr lang="en-US" dirty="0"/>
              <a:t>Ideally, no of rounds = no. of tables.</a:t>
            </a:r>
          </a:p>
          <a:p>
            <a:r>
              <a:rPr lang="en-US" dirty="0"/>
              <a:t>+/- 1 acceptable, +/- 2 poor</a:t>
            </a:r>
          </a:p>
          <a:p>
            <a:r>
              <a:rPr lang="en-US" dirty="0"/>
              <a:t>Easy (Mitchell was a bank clerk, Howell was a mathematician)</a:t>
            </a:r>
          </a:p>
          <a:p>
            <a:r>
              <a:rPr lang="en-US" dirty="0"/>
              <a:t>Straight for odd number, Skip or Share &amp; Relay for even</a:t>
            </a:r>
          </a:p>
          <a:p>
            <a:r>
              <a:rPr lang="en-US" dirty="0"/>
              <a:t>Phantom Pairs &amp; Mythical Shares</a:t>
            </a:r>
          </a:p>
          <a:p>
            <a:r>
              <a:rPr lang="en-US" dirty="0"/>
              <a:t>For a one-winner Mitchell, (Switched Mitchell), arrow switch 1/8 of rounds  </a:t>
            </a:r>
          </a:p>
        </p:txBody>
      </p:sp>
    </p:spTree>
    <p:extLst>
      <p:ext uri="{BB962C8B-B14F-4D97-AF65-F5344CB8AC3E}">
        <p14:creationId xmlns:p14="http://schemas.microsoft.com/office/powerpoint/2010/main" val="13270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1B60-9AC2-4242-BA36-1064F531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Howell Movements</a:t>
            </a:r>
            <a:br>
              <a:rPr lang="en-US" dirty="0"/>
            </a:br>
            <a:r>
              <a:rPr lang="en-US" dirty="0"/>
              <a:t>Full, Partial (¾) or Curtailed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7CB5-DF54-8295-1C32-C3A70902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030" y="1964517"/>
            <a:ext cx="9603275" cy="3040778"/>
          </a:xfrm>
        </p:spPr>
        <p:txBody>
          <a:bodyPr/>
          <a:lstStyle/>
          <a:p>
            <a:r>
              <a:rPr lang="en-US" dirty="0"/>
              <a:t>Full Howell has one sitting pair (the pivot pair) classically seated NS at the highest numbered table. Movement is complex (Cards)</a:t>
            </a:r>
          </a:p>
          <a:p>
            <a:r>
              <a:rPr lang="en-US" dirty="0"/>
              <a:t>It has 2T-1 Rounds. Great one winner movement if you can live with it!</a:t>
            </a:r>
          </a:p>
          <a:p>
            <a:r>
              <a:rPr lang="en-US" dirty="0"/>
              <a:t>In a ¾ Howell, you subtract one round and add a second sitting pair or subtract 2 rounds and add a third sitting pair or……… Save yourself the bother and just have a cup of tea and a raffle – the results will be just as accurate</a:t>
            </a:r>
          </a:p>
          <a:p>
            <a:r>
              <a:rPr lang="en-US" dirty="0"/>
              <a:t>BBO uses Flower Howells which are less wonderful, especially if curtailed</a:t>
            </a:r>
          </a:p>
        </p:txBody>
      </p:sp>
    </p:spTree>
    <p:extLst>
      <p:ext uri="{BB962C8B-B14F-4D97-AF65-F5344CB8AC3E}">
        <p14:creationId xmlns:p14="http://schemas.microsoft.com/office/powerpoint/2010/main" val="37887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E291-C9AF-7771-F03F-9EB4FEB5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D18AF-468F-EBA8-695C-E034ED3D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Over-View of </a:t>
            </a:r>
            <a:r>
              <a:rPr lang="en-US" dirty="0" err="1"/>
              <a:t>Bridgemate</a:t>
            </a:r>
            <a:r>
              <a:rPr lang="en-US" dirty="0"/>
              <a:t> System</a:t>
            </a:r>
          </a:p>
          <a:p>
            <a:r>
              <a:rPr lang="en-US" dirty="0"/>
              <a:t>Computer Requirements</a:t>
            </a:r>
          </a:p>
          <a:p>
            <a:r>
              <a:rPr lang="en-US" dirty="0"/>
              <a:t>Movements &amp; Scoring</a:t>
            </a:r>
          </a:p>
          <a:p>
            <a:r>
              <a:rPr lang="en-US" dirty="0"/>
              <a:t>Setting up a Tournament</a:t>
            </a:r>
          </a:p>
          <a:p>
            <a:r>
              <a:rPr lang="en-US" dirty="0"/>
              <a:t>Troubleshooting</a:t>
            </a:r>
          </a:p>
          <a:p>
            <a:r>
              <a:rPr lang="en-US" dirty="0"/>
              <a:t>”Hands On” Session – Running a Tournament</a:t>
            </a:r>
          </a:p>
          <a:p>
            <a:r>
              <a:rPr lang="en-US" dirty="0"/>
              <a:t>End of Tournament Procedures </a:t>
            </a:r>
          </a:p>
          <a:p>
            <a:r>
              <a:rPr lang="en-US" dirty="0"/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285962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E454-FCE9-844E-B060-548A0B61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Suggested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1020-C1A8-404B-B51E-EE068746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286" y="2165144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Fewer that 7 tables – Full Howell</a:t>
            </a:r>
          </a:p>
          <a:p>
            <a:r>
              <a:rPr lang="en-US" dirty="0"/>
              <a:t>Odd Number of Tables – Straight Mitchell (hesitation for 7</a:t>
            </a:r>
            <a:r>
              <a:rPr lang="en-GB" dirty="0"/>
              <a:t>T/24B)</a:t>
            </a:r>
            <a:endParaRPr lang="en-US" dirty="0"/>
          </a:p>
          <a:p>
            <a:r>
              <a:rPr lang="en-US" dirty="0"/>
              <a:t>Even Number with no half table – Skip Mitchell or Share/Relay</a:t>
            </a:r>
          </a:p>
          <a:p>
            <a:pPr lvl="1"/>
            <a:r>
              <a:rPr lang="en-US" dirty="0"/>
              <a:t>If Share &amp; Relay, the half table should be highest number and share with T1</a:t>
            </a:r>
          </a:p>
          <a:p>
            <a:r>
              <a:rPr lang="en-US" dirty="0"/>
              <a:t>Even Number with half table – Share and Relay.  The share is phantom</a:t>
            </a:r>
          </a:p>
          <a:p>
            <a:r>
              <a:rPr lang="en-US" dirty="0"/>
              <a:t>Nine and a Half Tables – Use 1.5 Table Appendix Mitchell</a:t>
            </a:r>
            <a:endParaRPr lang="en-GB" dirty="0"/>
          </a:p>
          <a:p>
            <a:r>
              <a:rPr lang="en-GB" dirty="0"/>
              <a:t>Ten Full Tables – Use Blackpool</a:t>
            </a:r>
            <a:endParaRPr lang="en-US" dirty="0"/>
          </a:p>
          <a:p>
            <a:r>
              <a:rPr lang="en-US" dirty="0"/>
              <a:t>Best Practice is that a missing pair is N/S (can be mandatory)</a:t>
            </a:r>
          </a:p>
          <a:p>
            <a:r>
              <a:rPr lang="en-US" dirty="0"/>
              <a:t>The sit-out pair get a </a:t>
            </a:r>
            <a:r>
              <a:rPr lang="en-US" dirty="0" err="1"/>
              <a:t>Bridgemate</a:t>
            </a:r>
            <a:r>
              <a:rPr lang="en-US" dirty="0"/>
              <a:t> to enter their Numbers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E326-FE73-11DB-3321-4B26F18C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Complicated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C7D4C-62A0-F9F4-96CC-5F68B1DE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Two parallel events i.e. Running two separate events using one Bridgemate Server</a:t>
            </a:r>
          </a:p>
          <a:p>
            <a:r>
              <a:rPr lang="en-IE" dirty="0"/>
              <a:t>Scoring Programs were not originally designed to do this. EBUScore does a reasonable job. </a:t>
            </a:r>
            <a:r>
              <a:rPr lang="en-IE" dirty="0" err="1"/>
              <a:t>Scorebridge</a:t>
            </a:r>
            <a:r>
              <a:rPr lang="en-IE" dirty="0"/>
              <a:t> manages it really badly.</a:t>
            </a:r>
          </a:p>
          <a:p>
            <a:r>
              <a:rPr lang="en-IE" dirty="0"/>
              <a:t>Genuine 2 Section events are much easier.</a:t>
            </a:r>
          </a:p>
          <a:p>
            <a:r>
              <a:rPr lang="en-IE" dirty="0"/>
              <a:t>Two section, two session events are beyond the scope of this seminar</a:t>
            </a:r>
          </a:p>
          <a:p>
            <a:r>
              <a:rPr lang="en-IE" dirty="0"/>
              <a:t>Individual events are cumbersome but work reasonably well</a:t>
            </a:r>
          </a:p>
          <a:p>
            <a:r>
              <a:rPr lang="en-IE" dirty="0"/>
              <a:t>Teams events. </a:t>
            </a:r>
          </a:p>
        </p:txBody>
      </p:sp>
    </p:spTree>
    <p:extLst>
      <p:ext uri="{BB962C8B-B14F-4D97-AF65-F5344CB8AC3E}">
        <p14:creationId xmlns:p14="http://schemas.microsoft.com/office/powerpoint/2010/main" val="7559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71E1-0AED-94C9-1003-2C38DEE6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Passed Out,  Averaged or Not Played?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3462-F2F2-5E03-25C7-B9371CDD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If Board is passed out, enter Pass on Bridgemate. NS and EW are </a:t>
            </a:r>
            <a:r>
              <a:rPr lang="en-GB" dirty="0"/>
              <a:t>both</a:t>
            </a:r>
            <a:r>
              <a:rPr lang="en-IE" dirty="0"/>
              <a:t> given a score of 0 MPs for that board.</a:t>
            </a:r>
          </a:p>
          <a:p>
            <a:r>
              <a:rPr lang="en-IE" dirty="0"/>
              <a:t>If a board can’t be completed, usually for want of time, assign a proper bridge score if you can.</a:t>
            </a:r>
          </a:p>
          <a:p>
            <a:r>
              <a:rPr lang="en-IE" dirty="0"/>
              <a:t>If you can’t, assign Average to NS and EW if they were both somewhat at fault</a:t>
            </a:r>
          </a:p>
          <a:p>
            <a:r>
              <a:rPr lang="en-IE" dirty="0"/>
              <a:t>If they were both totally pure as the driven snow, assign 60% to both</a:t>
            </a:r>
          </a:p>
          <a:p>
            <a:r>
              <a:rPr lang="en-IE" dirty="0"/>
              <a:t>If one pair were totally blameless and the other pair were at fault give guilty pair 40% and blameless pair 60%</a:t>
            </a:r>
          </a:p>
          <a:p>
            <a:r>
              <a:rPr lang="en-IE" dirty="0"/>
              <a:t>No not use the NOT PLAYED function for any of the above. That’s against Law 12,C,2,a</a:t>
            </a:r>
          </a:p>
        </p:txBody>
      </p:sp>
    </p:spTree>
    <p:extLst>
      <p:ext uri="{BB962C8B-B14F-4D97-AF65-F5344CB8AC3E}">
        <p14:creationId xmlns:p14="http://schemas.microsoft.com/office/powerpoint/2010/main" val="37104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AF9317-24CB-60CC-9AEF-1BA65177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 Function Keys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Placeholder 7" descr="A close-up of a calculator&#10;&#10;Description automatically generated">
            <a:extLst>
              <a:ext uri="{FF2B5EF4-FFF2-40B4-BE49-F238E27FC236}">
                <a16:creationId xmlns:a16="http://schemas.microsoft.com/office/drawing/2014/main" id="{F2D2F452-0926-5E89-0D5D-FA85F3D64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673" y="798513"/>
            <a:ext cx="2801079" cy="465931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7C5DBC-2107-403C-D66E-15ACC706B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 &amp; +</a:t>
            </a:r>
          </a:p>
          <a:p>
            <a:r>
              <a:rPr lang="en-US" dirty="0"/>
              <a:t>Q &amp; -</a:t>
            </a:r>
          </a:p>
          <a:p>
            <a:r>
              <a:rPr lang="en-US" dirty="0"/>
              <a:t>K &amp; Passed Out</a:t>
            </a:r>
          </a:p>
          <a:p>
            <a:r>
              <a:rPr lang="en-US" dirty="0"/>
              <a:t>A and =</a:t>
            </a:r>
          </a:p>
          <a:p>
            <a:r>
              <a:rPr lang="en-US" sz="1000" dirty="0"/>
              <a:t>1</a:t>
            </a:r>
            <a:r>
              <a:rPr lang="en-US" dirty="0"/>
              <a:t>0 used for 0 or 10 and Not Played</a:t>
            </a:r>
          </a:p>
        </p:txBody>
      </p:sp>
    </p:spTree>
    <p:extLst>
      <p:ext uri="{BB962C8B-B14F-4D97-AF65-F5344CB8AC3E}">
        <p14:creationId xmlns:p14="http://schemas.microsoft.com/office/powerpoint/2010/main" val="111276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306DA3BA-C9C9-6AE0-505D-3EFD9D74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4" y="296882"/>
            <a:ext cx="11933511" cy="2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3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6F36AFC-BB01-338C-A276-7920B3E2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5019"/>
            <a:ext cx="10905066" cy="27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2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38D0AF36-1BDC-2724-839A-F6004108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26" y="96923"/>
            <a:ext cx="8472894" cy="59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2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9D4B962-5424-A289-AE01-F6DFDD68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37" y="20908"/>
            <a:ext cx="8069036" cy="60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7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A1C8-6B46-8ED0-68E6-E6774881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 tournament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FDE0-4B4C-8428-2C6A-F4ACA854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8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E4AA-1666-F947-900B-C8535AA7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B77A-59B7-1A4B-A7B1-1F7F4B0C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put in the Wrong Movement</a:t>
            </a:r>
          </a:p>
          <a:p>
            <a:pPr lvl="1"/>
            <a:r>
              <a:rPr lang="en-US" dirty="0"/>
              <a:t>Poor communication with TD</a:t>
            </a:r>
          </a:p>
          <a:p>
            <a:pPr lvl="1"/>
            <a:r>
              <a:rPr lang="en-US" dirty="0"/>
              <a:t>Forget it’s a Single Winner Mitchell</a:t>
            </a:r>
          </a:p>
          <a:p>
            <a:pPr lvl="1"/>
            <a:r>
              <a:rPr lang="en-US" dirty="0"/>
              <a:t>You put the movement in too early</a:t>
            </a:r>
          </a:p>
          <a:p>
            <a:r>
              <a:rPr lang="en-US" dirty="0"/>
              <a:t>Someone Arrives Late</a:t>
            </a:r>
          </a:p>
        </p:txBody>
      </p:sp>
    </p:spTree>
    <p:extLst>
      <p:ext uri="{BB962C8B-B14F-4D97-AF65-F5344CB8AC3E}">
        <p14:creationId xmlns:p14="http://schemas.microsoft.com/office/powerpoint/2010/main" val="33205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17">
            <a:extLst>
              <a:ext uri="{FF2B5EF4-FFF2-40B4-BE49-F238E27FC236}">
                <a16:creationId xmlns:a16="http://schemas.microsoft.com/office/drawing/2014/main" id="{EA747AF8-494C-49B7-876A-26D95DB9B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903FE898-4BB5-4465-815C-58F0167C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78B7E-BF52-3446-AB0C-01BAEA7D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613198"/>
            <a:ext cx="8654522" cy="844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How it  Works</a:t>
            </a:r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3964AF88-9AD7-4AEF-BC6E-0BC0EB7F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1101" y="323838"/>
            <a:ext cx="8025265" cy="3652791"/>
            <a:chOff x="7905607" y="600024"/>
            <a:chExt cx="3364201" cy="5222486"/>
          </a:xfrm>
        </p:grpSpPr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id="{04471881-85C2-4EE9-A19F-566B89ABA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5607" y="600024"/>
              <a:ext cx="3364201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67028990-832B-463C-BD0F-FEF56A939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1335" y="1062693"/>
              <a:ext cx="3095856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E4F1C-18C2-0041-A4FD-4503E640A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63"/>
          <a:stretch/>
        </p:blipFill>
        <p:spPr>
          <a:xfrm>
            <a:off x="2521527" y="914400"/>
            <a:ext cx="7093528" cy="2514600"/>
          </a:xfrm>
          <a:prstGeom prst="rect">
            <a:avLst/>
          </a:prstGeom>
        </p:spPr>
      </p:pic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D6F90E9C-8FCF-4C0E-A0EE-8F1470EF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Picture 27">
            <a:extLst>
              <a:ext uri="{FF2B5EF4-FFF2-40B4-BE49-F238E27FC236}">
                <a16:creationId xmlns:a16="http://schemas.microsoft.com/office/drawing/2014/main" id="{14D3866C-2D21-48DB-B69C-A8B833C4C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29">
            <a:extLst>
              <a:ext uri="{FF2B5EF4-FFF2-40B4-BE49-F238E27FC236}">
                <a16:creationId xmlns:a16="http://schemas.microsoft.com/office/drawing/2014/main" id="{8FA63F54-D8F5-4627-9EF0-9DD10BCA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49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869E-28A5-DDA7-E2B2-083A2F97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movement During first 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EFA5-2E67-0DE8-64CF-523371F4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D</a:t>
            </a:r>
            <a:r>
              <a:rPr lang="en-US" dirty="0" err="1"/>
              <a:t>elete</a:t>
            </a:r>
            <a:r>
              <a:rPr lang="en-US" dirty="0"/>
              <a:t> the event</a:t>
            </a:r>
          </a:p>
          <a:p>
            <a:pPr lvl="1"/>
            <a:r>
              <a:rPr lang="en-US" dirty="0"/>
              <a:t>Re-enter</a:t>
            </a:r>
          </a:p>
          <a:p>
            <a:pPr lvl="1"/>
            <a:r>
              <a:rPr lang="en-US" dirty="0"/>
              <a:t>Create New Database</a:t>
            </a:r>
          </a:p>
          <a:p>
            <a:pPr lvl="1"/>
            <a:r>
              <a:rPr lang="en-US" dirty="0"/>
              <a:t>Players must re-enter their numbers and early scores</a:t>
            </a:r>
            <a:endParaRPr lang="en-GB" dirty="0"/>
          </a:p>
          <a:p>
            <a:pPr lvl="1" algn="ctr"/>
            <a:r>
              <a:rPr lang="en-GB" dirty="0"/>
              <a:t>OR</a:t>
            </a:r>
          </a:p>
          <a:p>
            <a:pPr lvl="1"/>
            <a:r>
              <a:rPr lang="en-GB" dirty="0"/>
              <a:t>Redefine the movement</a:t>
            </a:r>
          </a:p>
          <a:p>
            <a:pPr lvl="1"/>
            <a:r>
              <a:rPr lang="en-GB" dirty="0"/>
              <a:t>Restart with new database and don’t retain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7210-9FBB-A2C1-B77A-67B3D929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 – Forgotten arrow switch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7E2B-B1A9-CF89-92B1-7446943D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Redefine Movement</a:t>
            </a:r>
          </a:p>
          <a:p>
            <a:r>
              <a:rPr lang="en-GB" dirty="0"/>
              <a:t>Update from Round n where n is after current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19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7FEF-B4BD-C142-94CF-9C94D3ED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E98D-B1DE-D444-9B76-0292EBD0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Wrong Name or Name Omitted – Fix at any table OR record on paper</a:t>
            </a:r>
          </a:p>
          <a:p>
            <a:r>
              <a:rPr lang="en-US" dirty="0"/>
              <a:t>Wrong Score – Fix at table using TD menu OR record on paper</a:t>
            </a:r>
          </a:p>
          <a:p>
            <a:pPr lvl="1"/>
            <a:r>
              <a:rPr lang="en-US" dirty="0"/>
              <a:t>Simple error in score</a:t>
            </a:r>
          </a:p>
          <a:p>
            <a:pPr lvl="1"/>
            <a:r>
              <a:rPr lang="en-US" dirty="0"/>
              <a:t>Omitting Double</a:t>
            </a:r>
          </a:p>
          <a:p>
            <a:pPr lvl="1"/>
            <a:r>
              <a:rPr lang="en-US" dirty="0"/>
              <a:t>Playing in Wrong Order</a:t>
            </a:r>
          </a:p>
          <a:p>
            <a:r>
              <a:rPr lang="en-US" dirty="0"/>
              <a:t>Assigning Adjusted Scores, Pass Outs, Not Played – </a:t>
            </a:r>
            <a:r>
              <a:rPr lang="en-US" dirty="0" err="1"/>
              <a:t>Bridgemate</a:t>
            </a:r>
            <a:endParaRPr lang="en-US" dirty="0"/>
          </a:p>
          <a:p>
            <a:r>
              <a:rPr lang="en-US" dirty="0"/>
              <a:t>Accidentally close EBUScore or BCS</a:t>
            </a:r>
            <a:r>
              <a:rPr lang="en-GB" dirty="0"/>
              <a:t> – </a:t>
            </a:r>
            <a:r>
              <a:rPr lang="en-GB" dirty="0">
                <a:solidFill>
                  <a:srgbClr val="FF0000"/>
                </a:solidFill>
              </a:rPr>
              <a:t>NEVER CLICK AN X!!!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Hardware Problems</a:t>
            </a:r>
          </a:p>
        </p:txBody>
      </p:sp>
    </p:spTree>
    <p:extLst>
      <p:ext uri="{BB962C8B-B14F-4D97-AF65-F5344CB8AC3E}">
        <p14:creationId xmlns:p14="http://schemas.microsoft.com/office/powerpoint/2010/main" val="17526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56B7-010A-2349-BB7E-82A4932C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Hardware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74DD-07CF-C243-B831-66004F72B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</a:t>
            </a:r>
            <a:r>
              <a:rPr lang="en-US" dirty="0" err="1"/>
              <a:t>Bridgemate</a:t>
            </a:r>
            <a:r>
              <a:rPr lang="en-US" dirty="0"/>
              <a:t> Dies – Replace it with spare</a:t>
            </a:r>
          </a:p>
          <a:p>
            <a:r>
              <a:rPr lang="en-US" dirty="0"/>
              <a:t>Computer Dies but </a:t>
            </a:r>
            <a:r>
              <a:rPr lang="en-US" dirty="0" err="1"/>
              <a:t>Bridgemates</a:t>
            </a:r>
            <a:r>
              <a:rPr lang="en-US" dirty="0"/>
              <a:t> are working fine</a:t>
            </a:r>
          </a:p>
          <a:p>
            <a:pPr lvl="1"/>
            <a:r>
              <a:rPr lang="en-US" dirty="0"/>
              <a:t>Continue Game. Ensure Server is not turned off at end of session</a:t>
            </a:r>
          </a:p>
          <a:p>
            <a:r>
              <a:rPr lang="en-US" dirty="0" err="1"/>
              <a:t>Bridgemates</a:t>
            </a:r>
            <a:r>
              <a:rPr lang="en-US" dirty="0"/>
              <a:t> Stop Working</a:t>
            </a:r>
          </a:p>
          <a:p>
            <a:pPr lvl="1"/>
            <a:r>
              <a:rPr lang="en-US" dirty="0"/>
              <a:t>Check the USB cable hasn’t disconnected</a:t>
            </a:r>
          </a:p>
          <a:p>
            <a:pPr lvl="1"/>
            <a:r>
              <a:rPr lang="en-US" dirty="0"/>
              <a:t>Go to Paper.  The competition up to point of failure should be ok</a:t>
            </a:r>
          </a:p>
        </p:txBody>
      </p:sp>
    </p:spTree>
    <p:extLst>
      <p:ext uri="{BB962C8B-B14F-4D97-AF65-F5344CB8AC3E}">
        <p14:creationId xmlns:p14="http://schemas.microsoft.com/office/powerpoint/2010/main" val="24796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2D27-182F-D50E-E9D6-97A38996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recovery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B4FC-963E-2603-97AF-55D11239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Always possible</a:t>
            </a:r>
          </a:p>
          <a:p>
            <a:r>
              <a:rPr lang="en-GB" dirty="0"/>
              <a:t>Usually easy e.g. retrieving data from server</a:t>
            </a:r>
          </a:p>
          <a:p>
            <a:r>
              <a:rPr lang="en-GB" dirty="0"/>
              <a:t>At worst, tedious e.g. retrieving data from the Bridgemates </a:t>
            </a:r>
          </a:p>
          <a:p>
            <a:r>
              <a:rPr lang="en-GB" dirty="0"/>
              <a:t>If you are referring the problem to an “expert”</a:t>
            </a:r>
          </a:p>
          <a:p>
            <a:pPr lvl="1"/>
            <a:r>
              <a:rPr lang="en-GB" dirty="0"/>
              <a:t>Send the computer</a:t>
            </a:r>
          </a:p>
          <a:p>
            <a:pPr lvl="1"/>
            <a:r>
              <a:rPr lang="en-GB" dirty="0"/>
              <a:t>Send the server and Bridgemates </a:t>
            </a:r>
          </a:p>
          <a:p>
            <a:pPr lvl="1"/>
            <a:r>
              <a:rPr lang="en-GB" dirty="0"/>
              <a:t>DO NOT SWITCH THE SERVER OFF</a:t>
            </a:r>
          </a:p>
          <a:p>
            <a:pPr lvl="1"/>
            <a:r>
              <a:rPr lang="en-GB" dirty="0"/>
              <a:t>There are decent batteries in it right? If so, you have about 48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1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9650F6-8098-6212-E248-0EE2CB42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9" y="82296"/>
            <a:ext cx="8410825" cy="60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93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41382-0C46-CB41-9D72-4C97DA1E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Lunch Break Followed by “Hands On” Session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21177F-9710-C02B-5853-F03C01438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2337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335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B673-694E-BF45-B5D1-1C98881D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of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EF1F-79D3-9143-819D-418EC48F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Wait for last result to come in</a:t>
            </a:r>
          </a:p>
          <a:p>
            <a:r>
              <a:rPr lang="en-US" dirty="0"/>
              <a:t>Check </a:t>
            </a:r>
            <a:r>
              <a:rPr lang="en-US" dirty="0" err="1"/>
              <a:t>Bridgemate</a:t>
            </a:r>
            <a:r>
              <a:rPr lang="en-US" dirty="0"/>
              <a:t> Scoring Window in EBU Score. If necessary, force last results over from BCS</a:t>
            </a:r>
          </a:p>
          <a:p>
            <a:r>
              <a:rPr lang="en-US" dirty="0"/>
              <a:t>If rounds were </a:t>
            </a:r>
            <a:r>
              <a:rPr lang="en-US" dirty="0" err="1"/>
              <a:t>unplayed</a:t>
            </a:r>
            <a:r>
              <a:rPr lang="en-US" dirty="0"/>
              <a:t>, close them in BCS</a:t>
            </a:r>
          </a:p>
          <a:p>
            <a:r>
              <a:rPr lang="en-US" dirty="0"/>
              <a:t>Go to Reports page and display the Results on Screen. Check that all the boards are in</a:t>
            </a:r>
          </a:p>
          <a:p>
            <a:r>
              <a:rPr lang="en-US" dirty="0"/>
              <a:t>Do any manual adjustment requires in Enter Scores Screen &amp; Player Name Screen AFTER all wireless data has come in</a:t>
            </a:r>
          </a:p>
          <a:p>
            <a:pPr lvl="1"/>
            <a:r>
              <a:rPr lang="en-US" dirty="0"/>
              <a:t>Incorrect scores</a:t>
            </a:r>
          </a:p>
          <a:p>
            <a:pPr lvl="1"/>
            <a:r>
              <a:rPr lang="en-US" dirty="0"/>
              <a:t>Fouled Boards, Missed Arrow Switches</a:t>
            </a:r>
          </a:p>
          <a:p>
            <a:pPr lvl="1"/>
            <a:r>
              <a:rPr lang="en-US" dirty="0"/>
              <a:t>Missing/Incorrect Names</a:t>
            </a:r>
          </a:p>
        </p:txBody>
      </p:sp>
    </p:spTree>
    <p:extLst>
      <p:ext uri="{BB962C8B-B14F-4D97-AF65-F5344CB8AC3E}">
        <p14:creationId xmlns:p14="http://schemas.microsoft.com/office/powerpoint/2010/main" val="247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8CB1-0C8E-5643-BA8A-E1E3949B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of Competition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B662-840A-9447-BA65-361E51B6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Reports</a:t>
            </a:r>
          </a:p>
          <a:p>
            <a:r>
              <a:rPr lang="en-US" dirty="0"/>
              <a:t>Click Internet Functions</a:t>
            </a:r>
          </a:p>
          <a:p>
            <a:r>
              <a:rPr lang="en-US" dirty="0"/>
              <a:t>Click Create </a:t>
            </a:r>
            <a:r>
              <a:rPr lang="en-US" dirty="0" err="1"/>
              <a:t>BridgeWebs</a:t>
            </a:r>
            <a:r>
              <a:rPr lang="en-US" dirty="0"/>
              <a:t> File</a:t>
            </a:r>
          </a:p>
          <a:p>
            <a:r>
              <a:rPr lang="en-US" dirty="0"/>
              <a:t>Select Club Competition – Continue</a:t>
            </a:r>
          </a:p>
          <a:p>
            <a:r>
              <a:rPr lang="en-US" dirty="0"/>
              <a:t>The file is created and you are invited to upload it – Accept</a:t>
            </a:r>
          </a:p>
          <a:p>
            <a:r>
              <a:rPr lang="en-US" dirty="0"/>
              <a:t>You will get a message saying it worked or didn’t</a:t>
            </a:r>
          </a:p>
        </p:txBody>
      </p:sp>
    </p:spTree>
    <p:extLst>
      <p:ext uri="{BB962C8B-B14F-4D97-AF65-F5344CB8AC3E}">
        <p14:creationId xmlns:p14="http://schemas.microsoft.com/office/powerpoint/2010/main" val="26235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A034-103D-224E-89DE-7B416A65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of Competition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2E8F-77C1-7741-A657-31342176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Exit BCS</a:t>
            </a:r>
          </a:p>
          <a:p>
            <a:r>
              <a:rPr lang="en-US" dirty="0"/>
              <a:t>Exit EBUScore or </a:t>
            </a:r>
            <a:r>
              <a:rPr lang="en-US" dirty="0" err="1"/>
              <a:t>Scorebridge</a:t>
            </a:r>
            <a:endParaRPr lang="en-US" dirty="0"/>
          </a:p>
          <a:p>
            <a:r>
              <a:rPr lang="en-US" dirty="0"/>
              <a:t>Turn Off the Computer</a:t>
            </a:r>
          </a:p>
          <a:p>
            <a:r>
              <a:rPr lang="en-US" dirty="0"/>
              <a:t>Turn Off the Mouse</a:t>
            </a:r>
          </a:p>
          <a:p>
            <a:r>
              <a:rPr lang="en-US" dirty="0"/>
              <a:t>Turn Off the Printer</a:t>
            </a:r>
          </a:p>
          <a:p>
            <a:r>
              <a:rPr lang="en-US" dirty="0"/>
              <a:t>Disconnect the Server</a:t>
            </a:r>
          </a:p>
          <a:p>
            <a:r>
              <a:rPr lang="en-US" dirty="0"/>
              <a:t>Press and hold the Red Battery Off LED on the server until all the LEDs on the Server are Off (it takes a few seconds)</a:t>
            </a:r>
            <a:r>
              <a:rPr lang="en-GB" dirty="0"/>
              <a:t> UNLESS there was a problem!</a:t>
            </a:r>
            <a:endParaRPr lang="en-US" dirty="0"/>
          </a:p>
          <a:p>
            <a:r>
              <a:rPr lang="en-US" dirty="0"/>
              <a:t>Un-plug the Mains Lead</a:t>
            </a:r>
          </a:p>
        </p:txBody>
      </p:sp>
    </p:spTree>
    <p:extLst>
      <p:ext uri="{BB962C8B-B14F-4D97-AF65-F5344CB8AC3E}">
        <p14:creationId xmlns:p14="http://schemas.microsoft.com/office/powerpoint/2010/main" val="78968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DF0C-BBD1-88E7-DBCB-24C73595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Technology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7F19-96FE-5A4F-C307-13A35F4C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Bridgemate II was launched in 2010 – so old technology!</a:t>
            </a:r>
          </a:p>
          <a:p>
            <a:r>
              <a:rPr lang="en-US" dirty="0"/>
              <a:t>They use Band 868 (863-870 MHz) ISM, the next band up from UHF.  (LoRa &amp; IoT)</a:t>
            </a:r>
          </a:p>
          <a:p>
            <a:r>
              <a:rPr lang="en-US" dirty="0"/>
              <a:t>Within that Band, they use 8 Channels (0-7 – default 0) </a:t>
            </a:r>
          </a:p>
          <a:p>
            <a:r>
              <a:rPr lang="en-US" dirty="0" err="1"/>
              <a:t>WiFi</a:t>
            </a:r>
            <a:r>
              <a:rPr lang="en-US" dirty="0"/>
              <a:t> uses 2,400 MHz and 5,000 MHz (2.4 GHz &amp; 5 GHz)</a:t>
            </a:r>
          </a:p>
          <a:p>
            <a:r>
              <a:rPr lang="en-US" dirty="0"/>
              <a:t>Compared to WiFi, the band used by Bridgemates is slower and carries much less data, but has a considerably better</a:t>
            </a:r>
            <a:r>
              <a:rPr lang="en-GB"/>
              <a:t> range</a:t>
            </a:r>
            <a:r>
              <a:rPr lang="en-US"/>
              <a:t> </a:t>
            </a:r>
            <a:r>
              <a:rPr lang="en-US" dirty="0"/>
              <a:t>– 175 m in an open room</a:t>
            </a:r>
          </a:p>
          <a:p>
            <a:r>
              <a:rPr lang="en-US" dirty="0"/>
              <a:t>If this not enough, use a second Server.  Limit of 256 Bridgemates per 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9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6449-39F8-CEB8-1428-64BEB295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 &amp; Answers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618C3-E386-23AA-28AD-CF5BA922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36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902A-3738-3180-CB38-374FACD2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(Usually Laptop)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CFA5-BDD7-FDE0-9E0C-C13DFB77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fancy but speed is always nice</a:t>
            </a:r>
          </a:p>
          <a:p>
            <a:r>
              <a:rPr lang="en-US" dirty="0"/>
              <a:t>15” Screen or bigger is nice but not essential</a:t>
            </a:r>
          </a:p>
          <a:p>
            <a:r>
              <a:rPr lang="en-US" dirty="0"/>
              <a:t>Decent Keyboard, Numeric Keypad &amp; Mouse very useful</a:t>
            </a:r>
          </a:p>
          <a:p>
            <a:r>
              <a:rPr lang="en-US" dirty="0"/>
              <a:t>Sufficient USB ports (Bridgemate Server uses USB A port)</a:t>
            </a:r>
          </a:p>
          <a:p>
            <a:r>
              <a:rPr lang="en-US" dirty="0"/>
              <a:t>Win 10 or 11 or MacOS 14 with emulator</a:t>
            </a:r>
          </a:p>
          <a:p>
            <a:r>
              <a:rPr lang="en-US" dirty="0"/>
              <a:t>Internet connection and/or Printer</a:t>
            </a:r>
          </a:p>
          <a:p>
            <a:r>
              <a:rPr lang="en-US" dirty="0">
                <a:highlight>
                  <a:srgbClr val="FFFF00"/>
                </a:highlight>
              </a:rPr>
              <a:t>On Windows, set working time to Bridge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2F7E-8BDB-2EBF-4862-507D28CC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Keep Software up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E7E9-5CA3-3B2B-8A01-03544FFB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  <a:p>
            <a:r>
              <a:rPr lang="en-US" dirty="0"/>
              <a:t>Bridgemate Control Software (BCS) 3.9.9 (28/9/2022)</a:t>
            </a:r>
          </a:p>
          <a:p>
            <a:r>
              <a:rPr lang="en-US" dirty="0"/>
              <a:t>Bridgemate Firmware 3.1.1 (4/1/2021)</a:t>
            </a:r>
          </a:p>
          <a:p>
            <a:r>
              <a:rPr lang="en-US" dirty="0"/>
              <a:t>Bridgemate Server Firmware 3.1.1d (4/1/2021)</a:t>
            </a:r>
          </a:p>
          <a:p>
            <a:r>
              <a:rPr lang="en-US" dirty="0" err="1"/>
              <a:t>Scorebridge</a:t>
            </a:r>
            <a:r>
              <a:rPr lang="en-US" dirty="0"/>
              <a:t> 10.24.01</a:t>
            </a:r>
          </a:p>
          <a:p>
            <a:r>
              <a:rPr lang="en-US" dirty="0" err="1"/>
              <a:t>EBUScore</a:t>
            </a:r>
            <a:r>
              <a:rPr lang="en-US" dirty="0"/>
              <a:t> Pairs 1.2.20</a:t>
            </a:r>
          </a:p>
          <a:p>
            <a:r>
              <a:rPr lang="en-US" dirty="0" err="1"/>
              <a:t>EBUScore</a:t>
            </a:r>
            <a:r>
              <a:rPr lang="en-US" dirty="0"/>
              <a:t> Teams, Individual, Swiss Pairs &amp; Swiss Teams 1.2.11</a:t>
            </a:r>
          </a:p>
        </p:txBody>
      </p:sp>
    </p:spTree>
    <p:extLst>
      <p:ext uri="{BB962C8B-B14F-4D97-AF65-F5344CB8AC3E}">
        <p14:creationId xmlns:p14="http://schemas.microsoft.com/office/powerpoint/2010/main" val="14174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336A-56B9-06F9-FFE2-16614DD8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Scorebridge</a:t>
            </a:r>
            <a:r>
              <a:rPr lang="en-US" dirty="0"/>
              <a:t>				</a:t>
            </a:r>
            <a:r>
              <a:rPr lang="en-US" dirty="0" err="1"/>
              <a:t>EBUScore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4162-A34D-3731-AC90-C34A37AF6F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Stephen Bligh 2007</a:t>
            </a:r>
          </a:p>
          <a:p>
            <a:r>
              <a:rPr lang="en-US" dirty="0"/>
              <a:t>Standard supports all movements except Swiss Teams. </a:t>
            </a:r>
            <a:r>
              <a:rPr lang="en-US" dirty="0" err="1"/>
              <a:t>Bridgemate</a:t>
            </a:r>
            <a:r>
              <a:rPr lang="en-US" dirty="0"/>
              <a:t> support Addon</a:t>
            </a:r>
          </a:p>
          <a:p>
            <a:r>
              <a:rPr lang="en-US" dirty="0"/>
              <a:t>Cost €275 (+€40) plus €67-€74 p.a.</a:t>
            </a:r>
          </a:p>
          <a:p>
            <a:r>
              <a:rPr lang="en-US" dirty="0"/>
              <a:t>Primary plus 5 other named people</a:t>
            </a:r>
          </a:p>
          <a:p>
            <a:r>
              <a:rPr lang="en-US" dirty="0"/>
              <a:t>Excellent Support</a:t>
            </a:r>
          </a:p>
          <a:p>
            <a:r>
              <a:rPr lang="en-US" dirty="0"/>
              <a:t>Clunky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D9D60-DC03-D4A5-D723-B9CED619E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EBU 2016 from Jeff Smith’s Scoring Prog</a:t>
            </a:r>
          </a:p>
          <a:p>
            <a:r>
              <a:rPr lang="en-US" dirty="0"/>
              <a:t>Suite of 5 progs with native </a:t>
            </a:r>
            <a:r>
              <a:rPr lang="en-US" dirty="0" err="1"/>
              <a:t>Bridgemate</a:t>
            </a:r>
            <a:r>
              <a:rPr lang="en-US" dirty="0"/>
              <a:t> support</a:t>
            </a:r>
          </a:p>
          <a:p>
            <a:r>
              <a:rPr lang="en-US" dirty="0"/>
              <a:t>Cost £60 plus £48 p.a.</a:t>
            </a:r>
          </a:p>
          <a:p>
            <a:r>
              <a:rPr lang="en-US" dirty="0"/>
              <a:t>All Club Members</a:t>
            </a:r>
          </a:p>
          <a:p>
            <a:r>
              <a:rPr lang="en-US" dirty="0"/>
              <a:t>Excellent Support</a:t>
            </a:r>
          </a:p>
          <a:p>
            <a:r>
              <a:rPr lang="en-US" dirty="0"/>
              <a:t>Powerful</a:t>
            </a:r>
          </a:p>
        </p:txBody>
      </p:sp>
    </p:spTree>
    <p:extLst>
      <p:ext uri="{BB962C8B-B14F-4D97-AF65-F5344CB8AC3E}">
        <p14:creationId xmlns:p14="http://schemas.microsoft.com/office/powerpoint/2010/main" val="253312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FB4B-FD89-B443-B29B-819D7B26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A6-0546-3B4F-BD79-34372CF2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5266"/>
            <a:ext cx="7886700" cy="3263504"/>
          </a:xfrm>
        </p:spPr>
        <p:txBody>
          <a:bodyPr>
            <a:noAutofit/>
          </a:bodyPr>
          <a:lstStyle/>
          <a:p>
            <a:r>
              <a:rPr lang="en-GB" sz="2400" dirty="0"/>
              <a:t>Connect Bridgemate Server, Mouse &amp; Printer to Computer</a:t>
            </a:r>
            <a:endParaRPr lang="en-US" sz="2400" dirty="0"/>
          </a:p>
          <a:p>
            <a:r>
              <a:rPr lang="en-GB" sz="2400" dirty="0">
                <a:highlight>
                  <a:srgbClr val="FFFF00"/>
                </a:highlight>
              </a:rPr>
              <a:t>Connect Computer to Mains</a:t>
            </a:r>
            <a:r>
              <a:rPr lang="en-GB" sz="2400" dirty="0"/>
              <a:t>, </a:t>
            </a:r>
            <a:r>
              <a:rPr lang="en-US" sz="2400" dirty="0"/>
              <a:t>Turn on Computer and Log in </a:t>
            </a:r>
          </a:p>
          <a:p>
            <a:r>
              <a:rPr lang="en-US" sz="2400" dirty="0"/>
              <a:t>Launch EBU Score or </a:t>
            </a:r>
            <a:r>
              <a:rPr lang="en-US" sz="2400" dirty="0" err="1"/>
              <a:t>Scorebridge</a:t>
            </a:r>
            <a:endParaRPr lang="en-US" sz="2400" dirty="0"/>
          </a:p>
          <a:p>
            <a:r>
              <a:rPr lang="en-US" sz="2400" dirty="0"/>
              <a:t>Create Event</a:t>
            </a:r>
            <a:endParaRPr lang="en-GB" sz="2400" dirty="0"/>
          </a:p>
          <a:p>
            <a:r>
              <a:rPr lang="en-GB" sz="2400" dirty="0"/>
              <a:t>Load Deal File (if using)</a:t>
            </a:r>
            <a:endParaRPr lang="en-US" sz="2400" dirty="0"/>
          </a:p>
          <a:p>
            <a:r>
              <a:rPr lang="en-US" sz="2400" dirty="0"/>
              <a:t>Select Movement</a:t>
            </a:r>
            <a:r>
              <a:rPr lang="en-GB" sz="2400" dirty="0"/>
              <a:t> &amp; </a:t>
            </a:r>
            <a:r>
              <a:rPr lang="en-US" sz="2400" dirty="0"/>
              <a:t>Launch Bridgemate Control Software</a:t>
            </a:r>
          </a:p>
        </p:txBody>
      </p:sp>
    </p:spTree>
    <p:extLst>
      <p:ext uri="{BB962C8B-B14F-4D97-AF65-F5344CB8AC3E}">
        <p14:creationId xmlns:p14="http://schemas.microsoft.com/office/powerpoint/2010/main" val="397569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7F0-3622-1849-A674-CD639DC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Table Mitchell</a:t>
            </a:r>
            <a:br>
              <a:rPr lang="en-US" dirty="0"/>
            </a:br>
            <a:r>
              <a:rPr lang="en-US" dirty="0"/>
              <a:t>Round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9DF19-1DF4-6F4D-93C0-09E6B2DAF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0840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{3B266C88-AAEE-9A40-9B12-07208BB82B07}tf10001119_mac</Template>
  <TotalTime>440</TotalTime>
  <Words>1578</Words>
  <Application>Microsoft Macintosh PowerPoint</Application>
  <PresentationFormat>Widescreen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Gill Sans MT</vt:lpstr>
      <vt:lpstr>Gallery</vt:lpstr>
      <vt:lpstr>Using Bridgemate IIs with EBU Score or Scorebridge</vt:lpstr>
      <vt:lpstr>Plan for the Day</vt:lpstr>
      <vt:lpstr>How it  Works</vt:lpstr>
      <vt:lpstr>Wireless Technology Issues</vt:lpstr>
      <vt:lpstr>Computer (Usually Laptop)</vt:lpstr>
      <vt:lpstr>Keep Software up to Date</vt:lpstr>
      <vt:lpstr> Scorebridge    EBUScore</vt:lpstr>
      <vt:lpstr>SOP</vt:lpstr>
      <vt:lpstr>5 Table Mitchell Round 1</vt:lpstr>
      <vt:lpstr>Round 2</vt:lpstr>
      <vt:lpstr>Round 3</vt:lpstr>
      <vt:lpstr>Round 4</vt:lpstr>
      <vt:lpstr>Round 5</vt:lpstr>
      <vt:lpstr>6 Table Mitchell Round 1</vt:lpstr>
      <vt:lpstr>Round 2</vt:lpstr>
      <vt:lpstr>Round 3</vt:lpstr>
      <vt:lpstr>Round 4 – oops!!!</vt:lpstr>
      <vt:lpstr>Mitchell Movement</vt:lpstr>
      <vt:lpstr>Howell Movements Full, Partial (¾) or Curtailed</vt:lpstr>
      <vt:lpstr>Suggested Movements</vt:lpstr>
      <vt:lpstr>More Complicated Movements</vt:lpstr>
      <vt:lpstr>Passed Out,  Averaged or Not Played?</vt:lpstr>
      <vt:lpstr>Multi Function Keys  </vt:lpstr>
      <vt:lpstr>PowerPoint Presentation</vt:lpstr>
      <vt:lpstr>PowerPoint Presentation</vt:lpstr>
      <vt:lpstr>PowerPoint Presentation</vt:lpstr>
      <vt:lpstr>PowerPoint Presentation</vt:lpstr>
      <vt:lpstr>Setting up a tournament</vt:lpstr>
      <vt:lpstr>What can go Wrong?</vt:lpstr>
      <vt:lpstr>Changing the movement During first round</vt:lpstr>
      <vt:lpstr>Later – Forgotten arrow switch</vt:lpstr>
      <vt:lpstr>During Competition</vt:lpstr>
      <vt:lpstr>Hardware Problems</vt:lpstr>
      <vt:lpstr>Data recovery</vt:lpstr>
      <vt:lpstr>PowerPoint Presentation</vt:lpstr>
      <vt:lpstr>Lunch Break Followed by “Hands On” Session</vt:lpstr>
      <vt:lpstr>End of Competition</vt:lpstr>
      <vt:lpstr>End of Competition II</vt:lpstr>
      <vt:lpstr>End of Competition III</vt:lpstr>
      <vt:lpstr>Questions &amp;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Bridgemate II and EBU Score</dc:title>
  <dc:creator>Aidan Synnott</dc:creator>
  <cp:lastModifiedBy>Aidan Synnott</cp:lastModifiedBy>
  <cp:revision>24</cp:revision>
  <cp:lastPrinted>2019-04-07T18:46:39Z</cp:lastPrinted>
  <dcterms:created xsi:type="dcterms:W3CDTF">2019-04-07T17:09:29Z</dcterms:created>
  <dcterms:modified xsi:type="dcterms:W3CDTF">2024-04-19T16:53:36Z</dcterms:modified>
</cp:coreProperties>
</file>